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6" r:id="rId1"/>
  </p:sldMasterIdLst>
  <p:notesMasterIdLst>
    <p:notesMasterId r:id="rId14"/>
  </p:notesMasterIdLst>
  <p:sldIdLst>
    <p:sldId id="258" r:id="rId2"/>
    <p:sldId id="257" r:id="rId3"/>
    <p:sldId id="260" r:id="rId4"/>
    <p:sldId id="261" r:id="rId5"/>
    <p:sldId id="259" r:id="rId6"/>
    <p:sldId id="262" r:id="rId7"/>
    <p:sldId id="263" r:id="rId8"/>
    <p:sldId id="264" r:id="rId9"/>
    <p:sldId id="266" r:id="rId10"/>
    <p:sldId id="265"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358453-A443-4B6F-B360-681AB648A94A}" v="314" dt="2026-05-08T02:05:11.8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p:scale>
          <a:sx n="84" d="100"/>
          <a:sy n="84" d="100"/>
        </p:scale>
        <p:origin x="3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Lewis" userId="759e2449a5dbf9b1" providerId="LiveId" clId="{98AEF5A7-F17E-489F-9D53-954D08EC3B0D}"/>
    <pc:docChg chg="undo redo custSel modSld sldOrd">
      <pc:chgData name="Jessica Lewis" userId="759e2449a5dbf9b1" providerId="LiveId" clId="{98AEF5A7-F17E-489F-9D53-954D08EC3B0D}" dt="2026-05-08T03:26:31.627" v="14115" actId="20577"/>
      <pc:docMkLst>
        <pc:docMk/>
      </pc:docMkLst>
      <pc:sldChg chg="addSp delSp modSp mod">
        <pc:chgData name="Jessica Lewis" userId="759e2449a5dbf9b1" providerId="LiveId" clId="{98AEF5A7-F17E-489F-9D53-954D08EC3B0D}" dt="2026-05-08T00:10:54.418" v="12498" actId="1036"/>
        <pc:sldMkLst>
          <pc:docMk/>
          <pc:sldMk cId="2283302242" sldId="257"/>
        </pc:sldMkLst>
        <pc:spChg chg="add del mod">
          <ac:chgData name="Jessica Lewis" userId="759e2449a5dbf9b1" providerId="LiveId" clId="{98AEF5A7-F17E-489F-9D53-954D08EC3B0D}" dt="2026-05-07T22:18:20.314" v="10353" actId="478"/>
          <ac:spMkLst>
            <pc:docMk/>
            <pc:sldMk cId="2283302242" sldId="257"/>
            <ac:spMk id="2" creationId="{9400CBB8-8771-4FD2-8725-BCBB665E88EE}"/>
          </ac:spMkLst>
        </pc:spChg>
        <pc:spChg chg="add mod">
          <ac:chgData name="Jessica Lewis" userId="759e2449a5dbf9b1" providerId="LiveId" clId="{98AEF5A7-F17E-489F-9D53-954D08EC3B0D}" dt="2026-05-08T00:10:48.458" v="12481" actId="1036"/>
          <ac:spMkLst>
            <pc:docMk/>
            <pc:sldMk cId="2283302242" sldId="257"/>
            <ac:spMk id="4" creationId="{832823E2-C600-4E12-4870-2006CDFDBD76}"/>
          </ac:spMkLst>
        </pc:spChg>
        <pc:spChg chg="mod">
          <ac:chgData name="Jessica Lewis" userId="759e2449a5dbf9b1" providerId="LiveId" clId="{98AEF5A7-F17E-489F-9D53-954D08EC3B0D}" dt="2026-05-04T04:30:33.112" v="1433" actId="1076"/>
          <ac:spMkLst>
            <pc:docMk/>
            <pc:sldMk cId="2283302242" sldId="257"/>
            <ac:spMk id="7" creationId="{CCB88BCD-F77F-66C6-520E-009571EA1F1F}"/>
          </ac:spMkLst>
        </pc:spChg>
        <pc:spChg chg="add mod">
          <ac:chgData name="Jessica Lewis" userId="759e2449a5dbf9b1" providerId="LiveId" clId="{98AEF5A7-F17E-489F-9D53-954D08EC3B0D}" dt="2026-05-08T00:10:54.418" v="12498" actId="1036"/>
          <ac:spMkLst>
            <pc:docMk/>
            <pc:sldMk cId="2283302242" sldId="257"/>
            <ac:spMk id="8" creationId="{FBA1431B-A1F5-5BC5-ACAA-AFB477981C10}"/>
          </ac:spMkLst>
        </pc:spChg>
        <pc:spChg chg="add del">
          <ac:chgData name="Jessica Lewis" userId="759e2449a5dbf9b1" providerId="LiveId" clId="{98AEF5A7-F17E-489F-9D53-954D08EC3B0D}" dt="2026-05-07T22:19:46.623" v="10405" actId="22"/>
          <ac:spMkLst>
            <pc:docMk/>
            <pc:sldMk cId="2283302242" sldId="257"/>
            <ac:spMk id="9" creationId="{FD74CDCB-1DC4-DA4C-17FE-2D13354A6BD0}"/>
          </ac:spMkLst>
        </pc:spChg>
        <pc:spChg chg="add del mod">
          <ac:chgData name="Jessica Lewis" userId="759e2449a5dbf9b1" providerId="LiveId" clId="{98AEF5A7-F17E-489F-9D53-954D08EC3B0D}" dt="2026-05-07T22:29:25.191" v="10859" actId="478"/>
          <ac:spMkLst>
            <pc:docMk/>
            <pc:sldMk cId="2283302242" sldId="257"/>
            <ac:spMk id="10" creationId="{CA9AEA06-F9A3-893F-597E-EC38968D0F75}"/>
          </ac:spMkLst>
        </pc:spChg>
        <pc:spChg chg="mod">
          <ac:chgData name="Jessica Lewis" userId="759e2449a5dbf9b1" providerId="LiveId" clId="{98AEF5A7-F17E-489F-9D53-954D08EC3B0D}" dt="2026-05-07T22:23:33.382" v="10669" actId="1035"/>
          <ac:spMkLst>
            <pc:docMk/>
            <pc:sldMk cId="2283302242" sldId="257"/>
            <ac:spMk id="11" creationId="{3CAE247C-0A05-EA10-1BB8-371D445FA7BB}"/>
          </ac:spMkLst>
        </pc:spChg>
        <pc:spChg chg="mod">
          <ac:chgData name="Jessica Lewis" userId="759e2449a5dbf9b1" providerId="LiveId" clId="{98AEF5A7-F17E-489F-9D53-954D08EC3B0D}" dt="2026-05-07T22:24:44.583" v="10702" actId="113"/>
          <ac:spMkLst>
            <pc:docMk/>
            <pc:sldMk cId="2283302242" sldId="257"/>
            <ac:spMk id="16" creationId="{DE5D17FF-8043-D67C-13FB-B547F95A4F85}"/>
          </ac:spMkLst>
        </pc:spChg>
        <pc:spChg chg="add del mod">
          <ac:chgData name="Jessica Lewis" userId="759e2449a5dbf9b1" providerId="LiveId" clId="{98AEF5A7-F17E-489F-9D53-954D08EC3B0D}" dt="2026-05-07T22:40:35.945" v="11078" actId="478"/>
          <ac:spMkLst>
            <pc:docMk/>
            <pc:sldMk cId="2283302242" sldId="257"/>
            <ac:spMk id="22" creationId="{9DC52FF6-3D4C-9E14-D681-14721DC7C0AA}"/>
          </ac:spMkLst>
        </pc:spChg>
        <pc:spChg chg="add del mod">
          <ac:chgData name="Jessica Lewis" userId="759e2449a5dbf9b1" providerId="LiveId" clId="{98AEF5A7-F17E-489F-9D53-954D08EC3B0D}" dt="2026-05-07T22:31:22.041" v="10932" actId="478"/>
          <ac:spMkLst>
            <pc:docMk/>
            <pc:sldMk cId="2283302242" sldId="257"/>
            <ac:spMk id="23" creationId="{5C3CC14E-5E77-D80C-18B0-4E582F9FC6DB}"/>
          </ac:spMkLst>
        </pc:spChg>
        <pc:spChg chg="add del mod">
          <ac:chgData name="Jessica Lewis" userId="759e2449a5dbf9b1" providerId="LiveId" clId="{98AEF5A7-F17E-489F-9D53-954D08EC3B0D}" dt="2026-05-07T22:40:39.048" v="11079" actId="478"/>
          <ac:spMkLst>
            <pc:docMk/>
            <pc:sldMk cId="2283302242" sldId="257"/>
            <ac:spMk id="24" creationId="{FF730698-1017-DA8E-4EA9-E5AC5A51A6FE}"/>
          </ac:spMkLst>
        </pc:spChg>
        <pc:spChg chg="add del mod">
          <ac:chgData name="Jessica Lewis" userId="759e2449a5dbf9b1" providerId="LiveId" clId="{98AEF5A7-F17E-489F-9D53-954D08EC3B0D}" dt="2026-05-07T22:40:43.114" v="11081" actId="478"/>
          <ac:spMkLst>
            <pc:docMk/>
            <pc:sldMk cId="2283302242" sldId="257"/>
            <ac:spMk id="25" creationId="{1FD3C2D7-B5BC-F9B9-74DC-BB60248EB44A}"/>
          </ac:spMkLst>
        </pc:spChg>
        <pc:spChg chg="add del mod">
          <ac:chgData name="Jessica Lewis" userId="759e2449a5dbf9b1" providerId="LiveId" clId="{98AEF5A7-F17E-489F-9D53-954D08EC3B0D}" dt="2026-05-07T22:40:47.768" v="11083" actId="478"/>
          <ac:spMkLst>
            <pc:docMk/>
            <pc:sldMk cId="2283302242" sldId="257"/>
            <ac:spMk id="26" creationId="{320EC0BF-6EF3-4F16-0A20-C16810F0742E}"/>
          </ac:spMkLst>
        </pc:spChg>
        <pc:spChg chg="add del mod">
          <ac:chgData name="Jessica Lewis" userId="759e2449a5dbf9b1" providerId="LiveId" clId="{98AEF5A7-F17E-489F-9D53-954D08EC3B0D}" dt="2026-05-07T22:40:50.193" v="11084" actId="478"/>
          <ac:spMkLst>
            <pc:docMk/>
            <pc:sldMk cId="2283302242" sldId="257"/>
            <ac:spMk id="27" creationId="{644D150D-529C-713E-59D1-21A5210F5288}"/>
          </ac:spMkLst>
        </pc:spChg>
        <pc:spChg chg="add del mod">
          <ac:chgData name="Jessica Lewis" userId="759e2449a5dbf9b1" providerId="LiveId" clId="{98AEF5A7-F17E-489F-9D53-954D08EC3B0D}" dt="2026-05-07T22:40:52.926" v="11085" actId="478"/>
          <ac:spMkLst>
            <pc:docMk/>
            <pc:sldMk cId="2283302242" sldId="257"/>
            <ac:spMk id="28" creationId="{CCA1FDC6-9BD9-8A8E-EE3F-A3F8089E88CD}"/>
          </ac:spMkLst>
        </pc:spChg>
        <pc:spChg chg="add del mod">
          <ac:chgData name="Jessica Lewis" userId="759e2449a5dbf9b1" providerId="LiveId" clId="{98AEF5A7-F17E-489F-9D53-954D08EC3B0D}" dt="2026-05-07T22:40:41.322" v="11080" actId="478"/>
          <ac:spMkLst>
            <pc:docMk/>
            <pc:sldMk cId="2283302242" sldId="257"/>
            <ac:spMk id="29" creationId="{2A7A63FE-C0B9-FBD6-32EE-FF2A7F2BB5FF}"/>
          </ac:spMkLst>
        </pc:spChg>
        <pc:spChg chg="add del mod">
          <ac:chgData name="Jessica Lewis" userId="759e2449a5dbf9b1" providerId="LiveId" clId="{98AEF5A7-F17E-489F-9D53-954D08EC3B0D}" dt="2026-05-07T22:40:44.848" v="11082" actId="478"/>
          <ac:spMkLst>
            <pc:docMk/>
            <pc:sldMk cId="2283302242" sldId="257"/>
            <ac:spMk id="30" creationId="{49987BFB-74DF-8BD5-4D9D-4DF40072BD26}"/>
          </ac:spMkLst>
        </pc:spChg>
        <pc:picChg chg="mod">
          <ac:chgData name="Jessica Lewis" userId="759e2449a5dbf9b1" providerId="LiveId" clId="{98AEF5A7-F17E-489F-9D53-954D08EC3B0D}" dt="2026-05-07T22:30:08.043" v="10887" actId="1076"/>
          <ac:picMkLst>
            <pc:docMk/>
            <pc:sldMk cId="2283302242" sldId="257"/>
            <ac:picMk id="5" creationId="{01E55313-29FB-C874-570A-F67EFC12C93B}"/>
          </ac:picMkLst>
        </pc:picChg>
        <pc:picChg chg="mod">
          <ac:chgData name="Jessica Lewis" userId="759e2449a5dbf9b1" providerId="LiveId" clId="{98AEF5A7-F17E-489F-9D53-954D08EC3B0D}" dt="2026-05-03T21:00:53.316" v="281" actId="1076"/>
          <ac:picMkLst>
            <pc:docMk/>
            <pc:sldMk cId="2283302242" sldId="257"/>
            <ac:picMk id="14" creationId="{EF2D8482-FC38-A82F-0287-B54E6737102E}"/>
          </ac:picMkLst>
        </pc:picChg>
        <pc:picChg chg="mod">
          <ac:chgData name="Jessica Lewis" userId="759e2449a5dbf9b1" providerId="LiveId" clId="{98AEF5A7-F17E-489F-9D53-954D08EC3B0D}" dt="2026-05-03T21:01:27.537" v="307" actId="1037"/>
          <ac:picMkLst>
            <pc:docMk/>
            <pc:sldMk cId="2283302242" sldId="257"/>
            <ac:picMk id="17" creationId="{369AA3FE-679A-0437-3E1F-090C4BEF9406}"/>
          </ac:picMkLst>
        </pc:picChg>
        <pc:cxnChg chg="add del mod">
          <ac:chgData name="Jessica Lewis" userId="759e2449a5dbf9b1" providerId="LiveId" clId="{98AEF5A7-F17E-489F-9D53-954D08EC3B0D}" dt="2026-05-07T22:29:37.781" v="10865" actId="478"/>
          <ac:cxnSpMkLst>
            <pc:docMk/>
            <pc:sldMk cId="2283302242" sldId="257"/>
            <ac:cxnSpMk id="13" creationId="{84C6CCA9-6149-B383-2FB0-94379B26BDE6}"/>
          </ac:cxnSpMkLst>
        </pc:cxnChg>
        <pc:cxnChg chg="add del mod">
          <ac:chgData name="Jessica Lewis" userId="759e2449a5dbf9b1" providerId="LiveId" clId="{98AEF5A7-F17E-489F-9D53-954D08EC3B0D}" dt="2026-05-07T22:29:35.851" v="10864" actId="478"/>
          <ac:cxnSpMkLst>
            <pc:docMk/>
            <pc:sldMk cId="2283302242" sldId="257"/>
            <ac:cxnSpMk id="15" creationId="{A3C700E3-BF24-7000-1EE8-E30CA9548347}"/>
          </ac:cxnSpMkLst>
        </pc:cxnChg>
        <pc:cxnChg chg="add del mod">
          <ac:chgData name="Jessica Lewis" userId="759e2449a5dbf9b1" providerId="LiveId" clId="{98AEF5A7-F17E-489F-9D53-954D08EC3B0D}" dt="2026-05-07T22:29:27.585" v="10860" actId="478"/>
          <ac:cxnSpMkLst>
            <pc:docMk/>
            <pc:sldMk cId="2283302242" sldId="257"/>
            <ac:cxnSpMk id="18" creationId="{00718220-01B4-945A-8775-BBBF24B38086}"/>
          </ac:cxnSpMkLst>
        </pc:cxnChg>
        <pc:cxnChg chg="add del mod">
          <ac:chgData name="Jessica Lewis" userId="759e2449a5dbf9b1" providerId="LiveId" clId="{98AEF5A7-F17E-489F-9D53-954D08EC3B0D}" dt="2026-05-07T22:29:33.936" v="10863" actId="478"/>
          <ac:cxnSpMkLst>
            <pc:docMk/>
            <pc:sldMk cId="2283302242" sldId="257"/>
            <ac:cxnSpMk id="19" creationId="{ACD3F049-B015-AFB3-00CF-455F67CB2461}"/>
          </ac:cxnSpMkLst>
        </pc:cxnChg>
        <pc:cxnChg chg="add del mod">
          <ac:chgData name="Jessica Lewis" userId="759e2449a5dbf9b1" providerId="LiveId" clId="{98AEF5A7-F17E-489F-9D53-954D08EC3B0D}" dt="2026-05-07T22:29:32.023" v="10862" actId="478"/>
          <ac:cxnSpMkLst>
            <pc:docMk/>
            <pc:sldMk cId="2283302242" sldId="257"/>
            <ac:cxnSpMk id="20" creationId="{6963EFB2-0CFC-33DD-16CE-D46C5D681609}"/>
          </ac:cxnSpMkLst>
        </pc:cxnChg>
        <pc:cxnChg chg="add del mod">
          <ac:chgData name="Jessica Lewis" userId="759e2449a5dbf9b1" providerId="LiveId" clId="{98AEF5A7-F17E-489F-9D53-954D08EC3B0D}" dt="2026-05-07T22:29:30.101" v="10861" actId="478"/>
          <ac:cxnSpMkLst>
            <pc:docMk/>
            <pc:sldMk cId="2283302242" sldId="257"/>
            <ac:cxnSpMk id="21" creationId="{7C90B279-B0E4-FDCE-1A88-29B893474428}"/>
          </ac:cxnSpMkLst>
        </pc:cxnChg>
      </pc:sldChg>
      <pc:sldChg chg="addSp delSp modSp mod setBg">
        <pc:chgData name="Jessica Lewis" userId="759e2449a5dbf9b1" providerId="LiveId" clId="{98AEF5A7-F17E-489F-9D53-954D08EC3B0D}" dt="2026-05-07T19:18:16.290" v="9070"/>
        <pc:sldMkLst>
          <pc:docMk/>
          <pc:sldMk cId="3006468553" sldId="258"/>
        </pc:sldMkLst>
        <pc:spChg chg="add mod">
          <ac:chgData name="Jessica Lewis" userId="759e2449a5dbf9b1" providerId="LiveId" clId="{98AEF5A7-F17E-489F-9D53-954D08EC3B0D}" dt="2026-05-07T19:16:24.481" v="9054"/>
          <ac:spMkLst>
            <pc:docMk/>
            <pc:sldMk cId="3006468553" sldId="258"/>
            <ac:spMk id="4" creationId="{BA9B5A04-6A8D-77B4-BB8D-3802EFDE2B43}"/>
          </ac:spMkLst>
        </pc:spChg>
        <pc:spChg chg="add del mod">
          <ac:chgData name="Jessica Lewis" userId="759e2449a5dbf9b1" providerId="LiveId" clId="{98AEF5A7-F17E-489F-9D53-954D08EC3B0D}" dt="2026-05-07T19:16:19.876" v="9053" actId="21"/>
          <ac:spMkLst>
            <pc:docMk/>
            <pc:sldMk cId="3006468553" sldId="258"/>
            <ac:spMk id="6" creationId="{BA9B5A04-6A8D-77B4-BB8D-3802EFDE2B43}"/>
          </ac:spMkLst>
        </pc:spChg>
        <pc:spChg chg="add del mod">
          <ac:chgData name="Jessica Lewis" userId="759e2449a5dbf9b1" providerId="LiveId" clId="{98AEF5A7-F17E-489F-9D53-954D08EC3B0D}" dt="2026-05-07T19:16:40.551" v="9057" actId="21"/>
          <ac:spMkLst>
            <pc:docMk/>
            <pc:sldMk cId="3006468553" sldId="258"/>
            <ac:spMk id="7" creationId="{AB73DC24-4CFB-FB70-ADB1-AC5BD0BEB915}"/>
          </ac:spMkLst>
        </pc:spChg>
        <pc:spChg chg="add del mod">
          <ac:chgData name="Jessica Lewis" userId="759e2449a5dbf9b1" providerId="LiveId" clId="{98AEF5A7-F17E-489F-9D53-954D08EC3B0D}" dt="2026-05-07T19:16:30.023" v="9055" actId="21"/>
          <ac:spMkLst>
            <pc:docMk/>
            <pc:sldMk cId="3006468553" sldId="258"/>
            <ac:spMk id="8" creationId="{2946677C-EF02-24C0-865A-2C956390264B}"/>
          </ac:spMkLst>
        </pc:spChg>
        <pc:spChg chg="add mod">
          <ac:chgData name="Jessica Lewis" userId="759e2449a5dbf9b1" providerId="LiveId" clId="{98AEF5A7-F17E-489F-9D53-954D08EC3B0D}" dt="2026-05-07T19:16:33.123" v="9056"/>
          <ac:spMkLst>
            <pc:docMk/>
            <pc:sldMk cId="3006468553" sldId="258"/>
            <ac:spMk id="9" creationId="{2946677C-EF02-24C0-865A-2C956390264B}"/>
          </ac:spMkLst>
        </pc:spChg>
        <pc:spChg chg="add del mod">
          <ac:chgData name="Jessica Lewis" userId="759e2449a5dbf9b1" providerId="LiveId" clId="{98AEF5A7-F17E-489F-9D53-954D08EC3B0D}" dt="2026-05-07T19:16:49.333" v="9059" actId="21"/>
          <ac:spMkLst>
            <pc:docMk/>
            <pc:sldMk cId="3006468553" sldId="258"/>
            <ac:spMk id="10" creationId="{64483464-4A5D-435D-9085-CBB5A8EC2B21}"/>
          </ac:spMkLst>
        </pc:spChg>
        <pc:spChg chg="del mod ord">
          <ac:chgData name="Jessica Lewis" userId="759e2449a5dbf9b1" providerId="LiveId" clId="{98AEF5A7-F17E-489F-9D53-954D08EC3B0D}" dt="2026-05-07T19:18:10.050" v="9068" actId="21"/>
          <ac:spMkLst>
            <pc:docMk/>
            <pc:sldMk cId="3006468553" sldId="258"/>
            <ac:spMk id="11" creationId="{04C31875-C15E-A3E9-8552-068F23F52A22}"/>
          </ac:spMkLst>
        </pc:spChg>
        <pc:spChg chg="add mod">
          <ac:chgData name="Jessica Lewis" userId="759e2449a5dbf9b1" providerId="LiveId" clId="{98AEF5A7-F17E-489F-9D53-954D08EC3B0D}" dt="2026-05-07T19:16:42.869" v="9058"/>
          <ac:spMkLst>
            <pc:docMk/>
            <pc:sldMk cId="3006468553" sldId="258"/>
            <ac:spMk id="12" creationId="{AB73DC24-4CFB-FB70-ADB1-AC5BD0BEB915}"/>
          </ac:spMkLst>
        </pc:spChg>
        <pc:spChg chg="add mod">
          <ac:chgData name="Jessica Lewis" userId="759e2449a5dbf9b1" providerId="LiveId" clId="{98AEF5A7-F17E-489F-9D53-954D08EC3B0D}" dt="2026-05-07T19:16:52.454" v="9060"/>
          <ac:spMkLst>
            <pc:docMk/>
            <pc:sldMk cId="3006468553" sldId="258"/>
            <ac:spMk id="13" creationId="{64483464-4A5D-435D-9085-CBB5A8EC2B21}"/>
          </ac:spMkLst>
        </pc:spChg>
        <pc:spChg chg="add mod">
          <ac:chgData name="Jessica Lewis" userId="759e2449a5dbf9b1" providerId="LiveId" clId="{98AEF5A7-F17E-489F-9D53-954D08EC3B0D}" dt="2026-05-07T19:18:16.290" v="9070"/>
          <ac:spMkLst>
            <pc:docMk/>
            <pc:sldMk cId="3006468553" sldId="258"/>
            <ac:spMk id="14" creationId="{04C31875-C15E-A3E9-8552-068F23F52A22}"/>
          </ac:spMkLst>
        </pc:spChg>
        <pc:spChg chg="add">
          <ac:chgData name="Jessica Lewis" userId="759e2449a5dbf9b1" providerId="LiveId" clId="{98AEF5A7-F17E-489F-9D53-954D08EC3B0D}" dt="2026-05-03T21:30:12.751" v="315" actId="26606"/>
          <ac:spMkLst>
            <pc:docMk/>
            <pc:sldMk cId="3006468553" sldId="258"/>
            <ac:spMk id="16" creationId="{42A4FC2C-047E-45A5-965D-8E1E3BF09BC6}"/>
          </ac:spMkLst>
        </pc:spChg>
        <pc:picChg chg="add del mod">
          <ac:chgData name="Jessica Lewis" userId="759e2449a5dbf9b1" providerId="LiveId" clId="{98AEF5A7-F17E-489F-9D53-954D08EC3B0D}" dt="2026-05-07T19:18:14.040" v="9069" actId="1076"/>
          <ac:picMkLst>
            <pc:docMk/>
            <pc:sldMk cId="3006468553" sldId="258"/>
            <ac:picMk id="3" creationId="{4714A9B0-D3ED-0949-408A-E17B62D1207B}"/>
          </ac:picMkLst>
        </pc:picChg>
        <pc:picChg chg="add del mod">
          <ac:chgData name="Jessica Lewis" userId="759e2449a5dbf9b1" providerId="LiveId" clId="{98AEF5A7-F17E-489F-9D53-954D08EC3B0D}" dt="2026-05-07T19:15:42.556" v="9051" actId="478"/>
          <ac:picMkLst>
            <pc:docMk/>
            <pc:sldMk cId="3006468553" sldId="258"/>
            <ac:picMk id="5" creationId="{4BC2056E-6A2C-E05F-F9CB-AD3E90A07DD1}"/>
          </ac:picMkLst>
        </pc:picChg>
      </pc:sldChg>
      <pc:sldChg chg="addSp delSp modSp mod">
        <pc:chgData name="Jessica Lewis" userId="759e2449a5dbf9b1" providerId="LiveId" clId="{98AEF5A7-F17E-489F-9D53-954D08EC3B0D}" dt="2026-05-08T02:42:50.084" v="13929" actId="20577"/>
        <pc:sldMkLst>
          <pc:docMk/>
          <pc:sldMk cId="4250866506" sldId="259"/>
        </pc:sldMkLst>
        <pc:spChg chg="mod">
          <ac:chgData name="Jessica Lewis" userId="759e2449a5dbf9b1" providerId="LiveId" clId="{98AEF5A7-F17E-489F-9D53-954D08EC3B0D}" dt="2026-05-04T18:29:25.365" v="6180" actId="20577"/>
          <ac:spMkLst>
            <pc:docMk/>
            <pc:sldMk cId="4250866506" sldId="259"/>
            <ac:spMk id="8" creationId="{F06881FB-9409-857A-D725-E55A304E0F55}"/>
          </ac:spMkLst>
        </pc:spChg>
        <pc:spChg chg="add mod">
          <ac:chgData name="Jessica Lewis" userId="759e2449a5dbf9b1" providerId="LiveId" clId="{98AEF5A7-F17E-489F-9D53-954D08EC3B0D}" dt="2026-05-04T20:04:05.477" v="7033" actId="1076"/>
          <ac:spMkLst>
            <pc:docMk/>
            <pc:sldMk cId="4250866506" sldId="259"/>
            <ac:spMk id="20" creationId="{99E7A77D-520D-95CE-B6D0-EB3B524A96F7}"/>
          </ac:spMkLst>
        </pc:spChg>
        <pc:spChg chg="add mod">
          <ac:chgData name="Jessica Lewis" userId="759e2449a5dbf9b1" providerId="LiveId" clId="{98AEF5A7-F17E-489F-9D53-954D08EC3B0D}" dt="2026-05-04T21:59:05.900" v="7851" actId="1035"/>
          <ac:spMkLst>
            <pc:docMk/>
            <pc:sldMk cId="4250866506" sldId="259"/>
            <ac:spMk id="22" creationId="{24C45C35-622E-1EAC-5567-75912FE2E350}"/>
          </ac:spMkLst>
        </pc:spChg>
        <pc:spChg chg="add mod">
          <ac:chgData name="Jessica Lewis" userId="759e2449a5dbf9b1" providerId="LiveId" clId="{98AEF5A7-F17E-489F-9D53-954D08EC3B0D}" dt="2026-05-08T02:41:11.411" v="13858" actId="113"/>
          <ac:spMkLst>
            <pc:docMk/>
            <pc:sldMk cId="4250866506" sldId="259"/>
            <ac:spMk id="23" creationId="{4D08D461-A7F9-D435-E9C7-F937C0A6D10B}"/>
          </ac:spMkLst>
        </pc:spChg>
        <pc:spChg chg="add mod">
          <ac:chgData name="Jessica Lewis" userId="759e2449a5dbf9b1" providerId="LiveId" clId="{98AEF5A7-F17E-489F-9D53-954D08EC3B0D}" dt="2026-05-04T13:49:21.471" v="4629" actId="14100"/>
          <ac:spMkLst>
            <pc:docMk/>
            <pc:sldMk cId="4250866506" sldId="259"/>
            <ac:spMk id="24" creationId="{7CEF90D8-3245-1A40-46D6-3C3A85AFA45F}"/>
          </ac:spMkLst>
        </pc:spChg>
        <pc:spChg chg="add mod">
          <ac:chgData name="Jessica Lewis" userId="759e2449a5dbf9b1" providerId="LiveId" clId="{98AEF5A7-F17E-489F-9D53-954D08EC3B0D}" dt="2026-05-04T13:49:52.149" v="4635" actId="20577"/>
          <ac:spMkLst>
            <pc:docMk/>
            <pc:sldMk cId="4250866506" sldId="259"/>
            <ac:spMk id="25" creationId="{F33251DA-B4C9-B7D8-C9E0-70276BC6DD19}"/>
          </ac:spMkLst>
        </pc:spChg>
        <pc:spChg chg="add mod">
          <ac:chgData name="Jessica Lewis" userId="759e2449a5dbf9b1" providerId="LiveId" clId="{98AEF5A7-F17E-489F-9D53-954D08EC3B0D}" dt="2026-05-04T13:50:12.979" v="4639" actId="20577"/>
          <ac:spMkLst>
            <pc:docMk/>
            <pc:sldMk cId="4250866506" sldId="259"/>
            <ac:spMk id="26" creationId="{83E02884-5E34-C779-A5EF-2B6A9C85ACF3}"/>
          </ac:spMkLst>
        </pc:spChg>
        <pc:spChg chg="add mod">
          <ac:chgData name="Jessica Lewis" userId="759e2449a5dbf9b1" providerId="LiveId" clId="{98AEF5A7-F17E-489F-9D53-954D08EC3B0D}" dt="2026-05-08T02:42:50.084" v="13929" actId="20577"/>
          <ac:spMkLst>
            <pc:docMk/>
            <pc:sldMk cId="4250866506" sldId="259"/>
            <ac:spMk id="28" creationId="{3138A84C-2736-6B31-EF02-86B174F7EF0F}"/>
          </ac:spMkLst>
        </pc:spChg>
        <pc:picChg chg="mod">
          <ac:chgData name="Jessica Lewis" userId="759e2449a5dbf9b1" providerId="LiveId" clId="{98AEF5A7-F17E-489F-9D53-954D08EC3B0D}" dt="2026-05-07T23:26:25.409" v="11750" actId="1038"/>
          <ac:picMkLst>
            <pc:docMk/>
            <pc:sldMk cId="4250866506" sldId="259"/>
            <ac:picMk id="5" creationId="{BA671A73-9610-07A6-C16B-3FEAE46CD915}"/>
          </ac:picMkLst>
        </pc:picChg>
        <pc:picChg chg="add mod">
          <ac:chgData name="Jessica Lewis" userId="759e2449a5dbf9b1" providerId="LiveId" clId="{98AEF5A7-F17E-489F-9D53-954D08EC3B0D}" dt="2026-05-04T14:11:56.948" v="4967" actId="14100"/>
          <ac:picMkLst>
            <pc:docMk/>
            <pc:sldMk cId="4250866506" sldId="259"/>
            <ac:picMk id="10" creationId="{0D2E96CD-52C4-002F-0202-D0297B2FE898}"/>
          </ac:picMkLst>
        </pc:picChg>
        <pc:picChg chg="add mod">
          <ac:chgData name="Jessica Lewis" userId="759e2449a5dbf9b1" providerId="LiveId" clId="{98AEF5A7-F17E-489F-9D53-954D08EC3B0D}" dt="2026-05-04T14:14:05.011" v="4988" actId="14100"/>
          <ac:picMkLst>
            <pc:docMk/>
            <pc:sldMk cId="4250866506" sldId="259"/>
            <ac:picMk id="12" creationId="{56E1D66E-9AC9-1B6C-CC6F-81354715C723}"/>
          </ac:picMkLst>
        </pc:picChg>
        <pc:picChg chg="add mod">
          <ac:chgData name="Jessica Lewis" userId="759e2449a5dbf9b1" providerId="LiveId" clId="{98AEF5A7-F17E-489F-9D53-954D08EC3B0D}" dt="2026-05-04T14:12:41.802" v="4977" actId="14100"/>
          <ac:picMkLst>
            <pc:docMk/>
            <pc:sldMk cId="4250866506" sldId="259"/>
            <ac:picMk id="16" creationId="{6EC3BB41-DAE5-AFCB-391B-33E2833382FA}"/>
          </ac:picMkLst>
        </pc:picChg>
        <pc:picChg chg="add mod modCrop">
          <ac:chgData name="Jessica Lewis" userId="759e2449a5dbf9b1" providerId="LiveId" clId="{98AEF5A7-F17E-489F-9D53-954D08EC3B0D}" dt="2026-05-07T23:40:42.891" v="11888" actId="14100"/>
          <ac:picMkLst>
            <pc:docMk/>
            <pc:sldMk cId="4250866506" sldId="259"/>
            <ac:picMk id="18" creationId="{8DC59E6E-CF7C-E280-0F90-012F9B450700}"/>
          </ac:picMkLst>
        </pc:picChg>
      </pc:sldChg>
      <pc:sldChg chg="addSp delSp modSp mod ord">
        <pc:chgData name="Jessica Lewis" userId="759e2449a5dbf9b1" providerId="LiveId" clId="{98AEF5A7-F17E-489F-9D53-954D08EC3B0D}" dt="2026-05-08T02:24:11.449" v="13847" actId="113"/>
        <pc:sldMkLst>
          <pc:docMk/>
          <pc:sldMk cId="2367734084" sldId="260"/>
        </pc:sldMkLst>
        <pc:spChg chg="add mod">
          <ac:chgData name="Jessica Lewis" userId="759e2449a5dbf9b1" providerId="LiveId" clId="{98AEF5A7-F17E-489F-9D53-954D08EC3B0D}" dt="2026-05-07T17:00:00.990" v="8193" actId="2711"/>
          <ac:spMkLst>
            <pc:docMk/>
            <pc:sldMk cId="2367734084" sldId="260"/>
            <ac:spMk id="6" creationId="{F940B207-9490-E02F-84D8-ACA5362EE81B}"/>
          </ac:spMkLst>
        </pc:spChg>
        <pc:spChg chg="add mod">
          <ac:chgData name="Jessica Lewis" userId="759e2449a5dbf9b1" providerId="LiveId" clId="{98AEF5A7-F17E-489F-9D53-954D08EC3B0D}" dt="2026-05-08T02:24:11.449" v="13847" actId="113"/>
          <ac:spMkLst>
            <pc:docMk/>
            <pc:sldMk cId="2367734084" sldId="260"/>
            <ac:spMk id="9" creationId="{F406EB1C-9E59-807D-B94B-BBECE1AD6C2B}"/>
          </ac:spMkLst>
        </pc:spChg>
        <pc:spChg chg="add mod">
          <ac:chgData name="Jessica Lewis" userId="759e2449a5dbf9b1" providerId="LiveId" clId="{98AEF5A7-F17E-489F-9D53-954D08EC3B0D}" dt="2026-05-08T00:10:22.164" v="12461" actId="1036"/>
          <ac:spMkLst>
            <pc:docMk/>
            <pc:sldMk cId="2367734084" sldId="260"/>
            <ac:spMk id="12" creationId="{8E2531D6-48E0-6A26-DC29-39ED043DE921}"/>
          </ac:spMkLst>
        </pc:spChg>
        <pc:spChg chg="add mod">
          <ac:chgData name="Jessica Lewis" userId="759e2449a5dbf9b1" providerId="LiveId" clId="{98AEF5A7-F17E-489F-9D53-954D08EC3B0D}" dt="2026-05-07T17:26:05.584" v="8410" actId="20577"/>
          <ac:spMkLst>
            <pc:docMk/>
            <pc:sldMk cId="2367734084" sldId="260"/>
            <ac:spMk id="13" creationId="{ECE90A5D-0852-FF5D-8F81-8AE2F8DC6BB9}"/>
          </ac:spMkLst>
        </pc:spChg>
        <pc:picChg chg="add del mod">
          <ac:chgData name="Jessica Lewis" userId="759e2449a5dbf9b1" providerId="LiveId" clId="{98AEF5A7-F17E-489F-9D53-954D08EC3B0D}" dt="2026-05-07T16:45:55.647" v="8145" actId="478"/>
          <ac:picMkLst>
            <pc:docMk/>
            <pc:sldMk cId="2367734084" sldId="260"/>
            <ac:picMk id="3" creationId="{A1858C12-0458-7BFC-E231-E7F124791B25}"/>
          </ac:picMkLst>
        </pc:picChg>
        <pc:picChg chg="add del mod">
          <ac:chgData name="Jessica Lewis" userId="759e2449a5dbf9b1" providerId="LiveId" clId="{98AEF5A7-F17E-489F-9D53-954D08EC3B0D}" dt="2026-05-07T16:45:18.076" v="8135" actId="478"/>
          <ac:picMkLst>
            <pc:docMk/>
            <pc:sldMk cId="2367734084" sldId="260"/>
            <ac:picMk id="4" creationId="{0BECAEB3-A012-FCC8-DB93-D8825C4EA6C7}"/>
          </ac:picMkLst>
        </pc:picChg>
        <pc:picChg chg="mod">
          <ac:chgData name="Jessica Lewis" userId="759e2449a5dbf9b1" providerId="LiveId" clId="{98AEF5A7-F17E-489F-9D53-954D08EC3B0D}" dt="2026-05-07T16:45:39.303" v="8141" actId="1038"/>
          <ac:picMkLst>
            <pc:docMk/>
            <pc:sldMk cId="2367734084" sldId="260"/>
            <ac:picMk id="5" creationId="{0D2E90FA-8AF0-ADCD-3C40-E0DEFA1587CA}"/>
          </ac:picMkLst>
        </pc:picChg>
        <pc:picChg chg="add mod">
          <ac:chgData name="Jessica Lewis" userId="759e2449a5dbf9b1" providerId="LiveId" clId="{98AEF5A7-F17E-489F-9D53-954D08EC3B0D}" dt="2026-05-07T16:50:08.349" v="8153" actId="1076"/>
          <ac:picMkLst>
            <pc:docMk/>
            <pc:sldMk cId="2367734084" sldId="260"/>
            <ac:picMk id="8" creationId="{7063B7FF-07F2-64FA-CC49-B3976D8EEB15}"/>
          </ac:picMkLst>
        </pc:picChg>
      </pc:sldChg>
      <pc:sldChg chg="addSp modSp mod ord">
        <pc:chgData name="Jessica Lewis" userId="759e2449a5dbf9b1" providerId="LiveId" clId="{98AEF5A7-F17E-489F-9D53-954D08EC3B0D}" dt="2026-05-08T02:31:48.808" v="13855" actId="20577"/>
        <pc:sldMkLst>
          <pc:docMk/>
          <pc:sldMk cId="868319352" sldId="261"/>
        </pc:sldMkLst>
        <pc:spChg chg="add mod">
          <ac:chgData name="Jessica Lewis" userId="759e2449a5dbf9b1" providerId="LiveId" clId="{98AEF5A7-F17E-489F-9D53-954D08EC3B0D}" dt="2026-05-04T18:28:59.869" v="6175"/>
          <ac:spMkLst>
            <pc:docMk/>
            <pc:sldMk cId="868319352" sldId="261"/>
            <ac:spMk id="3" creationId="{44EC987F-75B9-A2BF-7A93-E49161C66159}"/>
          </ac:spMkLst>
        </pc:spChg>
        <pc:spChg chg="add mod">
          <ac:chgData name="Jessica Lewis" userId="759e2449a5dbf9b1" providerId="LiveId" clId="{98AEF5A7-F17E-489F-9D53-954D08EC3B0D}" dt="2026-05-08T02:31:48.808" v="13855" actId="20577"/>
          <ac:spMkLst>
            <pc:docMk/>
            <pc:sldMk cId="868319352" sldId="261"/>
            <ac:spMk id="6" creationId="{08D5B98E-44DF-4396-2222-7897A4629694}"/>
          </ac:spMkLst>
        </pc:spChg>
        <pc:spChg chg="add mod">
          <ac:chgData name="Jessica Lewis" userId="759e2449a5dbf9b1" providerId="LiveId" clId="{98AEF5A7-F17E-489F-9D53-954D08EC3B0D}" dt="2026-05-04T21:54:37.463" v="7840" actId="20577"/>
          <ac:spMkLst>
            <pc:docMk/>
            <pc:sldMk cId="868319352" sldId="261"/>
            <ac:spMk id="7" creationId="{FE8D8C2E-3AD9-3520-888A-02271C14A326}"/>
          </ac:spMkLst>
        </pc:spChg>
        <pc:spChg chg="add mod">
          <ac:chgData name="Jessica Lewis" userId="759e2449a5dbf9b1" providerId="LiveId" clId="{98AEF5A7-F17E-489F-9D53-954D08EC3B0D}" dt="2026-05-04T09:24:29.522" v="4337" actId="20577"/>
          <ac:spMkLst>
            <pc:docMk/>
            <pc:sldMk cId="868319352" sldId="261"/>
            <ac:spMk id="9" creationId="{D85F2C40-1498-7A0F-B745-3B41E630456D}"/>
          </ac:spMkLst>
        </pc:spChg>
        <pc:spChg chg="add mod">
          <ac:chgData name="Jessica Lewis" userId="759e2449a5dbf9b1" providerId="LiveId" clId="{98AEF5A7-F17E-489F-9D53-954D08EC3B0D}" dt="2026-05-08T00:09:54.429" v="12437" actId="404"/>
          <ac:spMkLst>
            <pc:docMk/>
            <pc:sldMk cId="868319352" sldId="261"/>
            <ac:spMk id="10" creationId="{390B1F5D-D023-77CF-96A5-007029D37596}"/>
          </ac:spMkLst>
        </pc:spChg>
        <pc:graphicFrameChg chg="add mod modGraphic">
          <ac:chgData name="Jessica Lewis" userId="759e2449a5dbf9b1" providerId="LiveId" clId="{98AEF5A7-F17E-489F-9D53-954D08EC3B0D}" dt="2026-05-04T21:56:11.791" v="7842" actId="20577"/>
          <ac:graphicFrameMkLst>
            <pc:docMk/>
            <pc:sldMk cId="868319352" sldId="261"/>
            <ac:graphicFrameMk id="8" creationId="{7DFA891F-6DF0-2C9D-29BE-3EA08E5E9397}"/>
          </ac:graphicFrameMkLst>
        </pc:graphicFrameChg>
        <pc:picChg chg="mod">
          <ac:chgData name="Jessica Lewis" userId="759e2449a5dbf9b1" providerId="LiveId" clId="{98AEF5A7-F17E-489F-9D53-954D08EC3B0D}" dt="2026-05-07T23:10:05.482" v="11436" actId="1036"/>
          <ac:picMkLst>
            <pc:docMk/>
            <pc:sldMk cId="868319352" sldId="261"/>
            <ac:picMk id="5" creationId="{C3139563-8727-9143-5B66-B3D11256BF89}"/>
          </ac:picMkLst>
        </pc:picChg>
      </pc:sldChg>
      <pc:sldChg chg="addSp delSp modSp mod">
        <pc:chgData name="Jessica Lewis" userId="759e2449a5dbf9b1" providerId="LiveId" clId="{98AEF5A7-F17E-489F-9D53-954D08EC3B0D}" dt="2026-05-08T03:14:36.768" v="14099" actId="20577"/>
        <pc:sldMkLst>
          <pc:docMk/>
          <pc:sldMk cId="1545517483" sldId="262"/>
        </pc:sldMkLst>
        <pc:spChg chg="add mod">
          <ac:chgData name="Jessica Lewis" userId="759e2449a5dbf9b1" providerId="LiveId" clId="{98AEF5A7-F17E-489F-9D53-954D08EC3B0D}" dt="2026-05-07T18:26:29.601" v="8513" actId="1076"/>
          <ac:spMkLst>
            <pc:docMk/>
            <pc:sldMk cId="1545517483" sldId="262"/>
            <ac:spMk id="6" creationId="{DA9EA4AD-5EC5-30FD-4D43-BF60DECC5A05}"/>
          </ac:spMkLst>
        </pc:spChg>
        <pc:spChg chg="add mod">
          <ac:chgData name="Jessica Lewis" userId="759e2449a5dbf9b1" providerId="LiveId" clId="{98AEF5A7-F17E-489F-9D53-954D08EC3B0D}" dt="2026-05-08T03:14:36.768" v="14099" actId="20577"/>
          <ac:spMkLst>
            <pc:docMk/>
            <pc:sldMk cId="1545517483" sldId="262"/>
            <ac:spMk id="8" creationId="{6161604D-EA92-05B6-C345-3D6116E351AA}"/>
          </ac:spMkLst>
        </pc:spChg>
        <pc:spChg chg="add mod">
          <ac:chgData name="Jessica Lewis" userId="759e2449a5dbf9b1" providerId="LiveId" clId="{98AEF5A7-F17E-489F-9D53-954D08EC3B0D}" dt="2026-05-04T20:44:17.841" v="7268" actId="20577"/>
          <ac:spMkLst>
            <pc:docMk/>
            <pc:sldMk cId="1545517483" sldId="262"/>
            <ac:spMk id="11" creationId="{CE67878C-86E2-E713-78B1-389BB258E643}"/>
          </ac:spMkLst>
        </pc:spChg>
        <pc:spChg chg="add mod">
          <ac:chgData name="Jessica Lewis" userId="759e2449a5dbf9b1" providerId="LiveId" clId="{98AEF5A7-F17E-489F-9D53-954D08EC3B0D}" dt="2026-05-04T22:01:37.416" v="7853" actId="115"/>
          <ac:spMkLst>
            <pc:docMk/>
            <pc:sldMk cId="1545517483" sldId="262"/>
            <ac:spMk id="13" creationId="{061213F8-AC61-7828-B67F-5C1FCE9ECFA7}"/>
          </ac:spMkLst>
        </pc:spChg>
        <pc:spChg chg="add del mod">
          <ac:chgData name="Jessica Lewis" userId="759e2449a5dbf9b1" providerId="LiveId" clId="{98AEF5A7-F17E-489F-9D53-954D08EC3B0D}" dt="2026-05-07T18:28:41.794" v="8537" actId="478"/>
          <ac:spMkLst>
            <pc:docMk/>
            <pc:sldMk cId="1545517483" sldId="262"/>
            <ac:spMk id="14" creationId="{7D487130-E00E-B2A6-DC36-2CA1DFE68CB7}"/>
          </ac:spMkLst>
        </pc:spChg>
        <pc:spChg chg="add mod">
          <ac:chgData name="Jessica Lewis" userId="759e2449a5dbf9b1" providerId="LiveId" clId="{98AEF5A7-F17E-489F-9D53-954D08EC3B0D}" dt="2026-05-07T18:35:20.227" v="8620" actId="207"/>
          <ac:spMkLst>
            <pc:docMk/>
            <pc:sldMk cId="1545517483" sldId="262"/>
            <ac:spMk id="16" creationId="{916FFE1B-64BE-5416-7E95-56CFF1ED2517}"/>
          </ac:spMkLst>
        </pc:spChg>
        <pc:spChg chg="add mod">
          <ac:chgData name="Jessica Lewis" userId="759e2449a5dbf9b1" providerId="LiveId" clId="{98AEF5A7-F17E-489F-9D53-954D08EC3B0D}" dt="2026-05-04T19:54:10.540" v="6919" actId="1036"/>
          <ac:spMkLst>
            <pc:docMk/>
            <pc:sldMk cId="1545517483" sldId="262"/>
            <ac:spMk id="21" creationId="{FC017B3A-52F0-E561-EC2C-D10D2BAC6A1A}"/>
          </ac:spMkLst>
        </pc:spChg>
        <pc:spChg chg="add mod">
          <ac:chgData name="Jessica Lewis" userId="759e2449a5dbf9b1" providerId="LiveId" clId="{98AEF5A7-F17E-489F-9D53-954D08EC3B0D}" dt="2026-05-04T20:01:21.410" v="6981" actId="404"/>
          <ac:spMkLst>
            <pc:docMk/>
            <pc:sldMk cId="1545517483" sldId="262"/>
            <ac:spMk id="25" creationId="{B294C5C4-46D8-5E99-49DE-8BB84BEEF972}"/>
          </ac:spMkLst>
        </pc:spChg>
        <pc:spChg chg="add mod">
          <ac:chgData name="Jessica Lewis" userId="759e2449a5dbf9b1" providerId="LiveId" clId="{98AEF5A7-F17E-489F-9D53-954D08EC3B0D}" dt="2026-05-07T18:33:32.663" v="8617" actId="207"/>
          <ac:spMkLst>
            <pc:docMk/>
            <pc:sldMk cId="1545517483" sldId="262"/>
            <ac:spMk id="27" creationId="{F80B13F7-C712-6926-B89F-0E3D1AD428C9}"/>
          </ac:spMkLst>
        </pc:spChg>
        <pc:spChg chg="add mod">
          <ac:chgData name="Jessica Lewis" userId="759e2449a5dbf9b1" providerId="LiveId" clId="{98AEF5A7-F17E-489F-9D53-954D08EC3B0D}" dt="2026-05-04T20:32:48.940" v="7160" actId="20577"/>
          <ac:spMkLst>
            <pc:docMk/>
            <pc:sldMk cId="1545517483" sldId="262"/>
            <ac:spMk id="28" creationId="{8FCADFEC-CDA1-D6F4-6F5A-370BF6FF0FE6}"/>
          </ac:spMkLst>
        </pc:spChg>
        <pc:spChg chg="add mod">
          <ac:chgData name="Jessica Lewis" userId="759e2449a5dbf9b1" providerId="LiveId" clId="{98AEF5A7-F17E-489F-9D53-954D08EC3B0D}" dt="2026-05-04T20:32:58.630" v="7162" actId="20577"/>
          <ac:spMkLst>
            <pc:docMk/>
            <pc:sldMk cId="1545517483" sldId="262"/>
            <ac:spMk id="29" creationId="{9A150D3F-B357-1B1A-CADA-9134F195D150}"/>
          </ac:spMkLst>
        </pc:spChg>
        <pc:spChg chg="add mod">
          <ac:chgData name="Jessica Lewis" userId="759e2449a5dbf9b1" providerId="LiveId" clId="{98AEF5A7-F17E-489F-9D53-954D08EC3B0D}" dt="2026-05-04T19:42:55.946" v="6593" actId="1076"/>
          <ac:spMkLst>
            <pc:docMk/>
            <pc:sldMk cId="1545517483" sldId="262"/>
            <ac:spMk id="32" creationId="{572DF4A2-30CD-2B7A-6C45-893A013BEBF6}"/>
          </ac:spMkLst>
        </pc:spChg>
        <pc:spChg chg="add mod">
          <ac:chgData name="Jessica Lewis" userId="759e2449a5dbf9b1" providerId="LiveId" clId="{98AEF5A7-F17E-489F-9D53-954D08EC3B0D}" dt="2026-05-07T18:44:18.831" v="8655" actId="122"/>
          <ac:spMkLst>
            <pc:docMk/>
            <pc:sldMk cId="1545517483" sldId="262"/>
            <ac:spMk id="33" creationId="{981AD8C6-3A2B-FD4F-93B9-A676C6ABFBB8}"/>
          </ac:spMkLst>
        </pc:spChg>
        <pc:spChg chg="add mod">
          <ac:chgData name="Jessica Lewis" userId="759e2449a5dbf9b1" providerId="LiveId" clId="{98AEF5A7-F17E-489F-9D53-954D08EC3B0D}" dt="2026-05-04T19:35:52.606" v="6557"/>
          <ac:spMkLst>
            <pc:docMk/>
            <pc:sldMk cId="1545517483" sldId="262"/>
            <ac:spMk id="34" creationId="{F797170F-9B6F-4BE8-54DA-402A165B5692}"/>
          </ac:spMkLst>
        </pc:spChg>
        <pc:spChg chg="add mod">
          <ac:chgData name="Jessica Lewis" userId="759e2449a5dbf9b1" providerId="LiveId" clId="{98AEF5A7-F17E-489F-9D53-954D08EC3B0D}" dt="2026-05-07T18:27:06.664" v="8524" actId="1076"/>
          <ac:spMkLst>
            <pc:docMk/>
            <pc:sldMk cId="1545517483" sldId="262"/>
            <ac:spMk id="37" creationId="{9DBD24FE-9950-CEE3-53DD-68AA72A8F23E}"/>
          </ac:spMkLst>
        </pc:spChg>
        <pc:spChg chg="add mod">
          <ac:chgData name="Jessica Lewis" userId="759e2449a5dbf9b1" providerId="LiveId" clId="{98AEF5A7-F17E-489F-9D53-954D08EC3B0D}" dt="2026-05-07T18:28:39.641" v="8536" actId="14100"/>
          <ac:spMkLst>
            <pc:docMk/>
            <pc:sldMk cId="1545517483" sldId="262"/>
            <ac:spMk id="44" creationId="{33C22ECD-9230-402F-20E4-0996778ACD7A}"/>
          </ac:spMkLst>
        </pc:spChg>
        <pc:spChg chg="add mod">
          <ac:chgData name="Jessica Lewis" userId="759e2449a5dbf9b1" providerId="LiveId" clId="{98AEF5A7-F17E-489F-9D53-954D08EC3B0D}" dt="2026-05-07T18:27:41.966" v="8526" actId="1076"/>
          <ac:spMkLst>
            <pc:docMk/>
            <pc:sldMk cId="1545517483" sldId="262"/>
            <ac:spMk id="45" creationId="{0A03DBF5-62B7-A880-34A5-45852BCE2123}"/>
          </ac:spMkLst>
        </pc:spChg>
        <pc:spChg chg="add mod">
          <ac:chgData name="Jessica Lewis" userId="759e2449a5dbf9b1" providerId="LiveId" clId="{98AEF5A7-F17E-489F-9D53-954D08EC3B0D}" dt="2026-05-08T00:57:40.166" v="13270" actId="114"/>
          <ac:spMkLst>
            <pc:docMk/>
            <pc:sldMk cId="1545517483" sldId="262"/>
            <ac:spMk id="48" creationId="{494D675F-6DE4-3F2A-E806-42F37B360AB5}"/>
          </ac:spMkLst>
        </pc:spChg>
        <pc:spChg chg="add mod">
          <ac:chgData name="Jessica Lewis" userId="759e2449a5dbf9b1" providerId="LiveId" clId="{98AEF5A7-F17E-489F-9D53-954D08EC3B0D}" dt="2026-05-08T00:08:28.749" v="12414" actId="1076"/>
          <ac:spMkLst>
            <pc:docMk/>
            <pc:sldMk cId="1545517483" sldId="262"/>
            <ac:spMk id="49" creationId="{7BECA513-D237-30DE-4015-13C9D94E0379}"/>
          </ac:spMkLst>
        </pc:spChg>
        <pc:spChg chg="add mod">
          <ac:chgData name="Jessica Lewis" userId="759e2449a5dbf9b1" providerId="LiveId" clId="{98AEF5A7-F17E-489F-9D53-954D08EC3B0D}" dt="2026-05-04T22:06:28.299" v="7867" actId="20577"/>
          <ac:spMkLst>
            <pc:docMk/>
            <pc:sldMk cId="1545517483" sldId="262"/>
            <ac:spMk id="50" creationId="{3C895A8F-0F6D-FF6E-4D7C-147C4E71C635}"/>
          </ac:spMkLst>
        </pc:spChg>
        <pc:picChg chg="mod">
          <ac:chgData name="Jessica Lewis" userId="759e2449a5dbf9b1" providerId="LiveId" clId="{98AEF5A7-F17E-489F-9D53-954D08EC3B0D}" dt="2026-05-08T00:07:36.079" v="12407" actId="1076"/>
          <ac:picMkLst>
            <pc:docMk/>
            <pc:sldMk cId="1545517483" sldId="262"/>
            <ac:picMk id="5" creationId="{0A6264E7-6B25-822F-0336-854B8AA5A976}"/>
          </ac:picMkLst>
        </pc:picChg>
        <pc:picChg chg="add del mod">
          <ac:chgData name="Jessica Lewis" userId="759e2449a5dbf9b1" providerId="LiveId" clId="{98AEF5A7-F17E-489F-9D53-954D08EC3B0D}" dt="2026-05-08T01:37:02.139" v="13734" actId="478"/>
          <ac:picMkLst>
            <pc:docMk/>
            <pc:sldMk cId="1545517483" sldId="262"/>
            <ac:picMk id="7" creationId="{A881C685-F2A7-B461-95B7-FAE4FDEAE8B7}"/>
          </ac:picMkLst>
        </pc:picChg>
        <pc:picChg chg="add mod modCrop">
          <ac:chgData name="Jessica Lewis" userId="759e2449a5dbf9b1" providerId="LiveId" clId="{98AEF5A7-F17E-489F-9D53-954D08EC3B0D}" dt="2026-05-08T01:38:50.019" v="13741" actId="1076"/>
          <ac:picMkLst>
            <pc:docMk/>
            <pc:sldMk cId="1545517483" sldId="262"/>
            <ac:picMk id="51" creationId="{690E8099-FA62-7BB6-72FB-2BF05F2BFAF4}"/>
          </ac:picMkLst>
        </pc:picChg>
        <pc:cxnChg chg="add mod">
          <ac:chgData name="Jessica Lewis" userId="759e2449a5dbf9b1" providerId="LiveId" clId="{98AEF5A7-F17E-489F-9D53-954D08EC3B0D}" dt="2026-05-07T18:41:41.181" v="8652" actId="14100"/>
          <ac:cxnSpMkLst>
            <pc:docMk/>
            <pc:sldMk cId="1545517483" sldId="262"/>
            <ac:cxnSpMk id="10" creationId="{F78F99FC-FCB7-9D8B-232E-5248948B0D37}"/>
          </ac:cxnSpMkLst>
        </pc:cxnChg>
        <pc:cxnChg chg="add mod">
          <ac:chgData name="Jessica Lewis" userId="759e2449a5dbf9b1" providerId="LiveId" clId="{98AEF5A7-F17E-489F-9D53-954D08EC3B0D}" dt="2026-05-04T20:03:38.726" v="7024" actId="1035"/>
          <ac:cxnSpMkLst>
            <pc:docMk/>
            <pc:sldMk cId="1545517483" sldId="262"/>
            <ac:cxnSpMk id="15" creationId="{9500E08B-43B4-6B73-09BA-B868B14A87F1}"/>
          </ac:cxnSpMkLst>
        </pc:cxnChg>
        <pc:cxnChg chg="add mod">
          <ac:chgData name="Jessica Lewis" userId="759e2449a5dbf9b1" providerId="LiveId" clId="{98AEF5A7-F17E-489F-9D53-954D08EC3B0D}" dt="2026-05-04T19:33:24.180" v="6517" actId="1076"/>
          <ac:cxnSpMkLst>
            <pc:docMk/>
            <pc:sldMk cId="1545517483" sldId="262"/>
            <ac:cxnSpMk id="23" creationId="{FF5A142C-5EEC-C8F5-7598-C6C455A0E9CD}"/>
          </ac:cxnSpMkLst>
        </pc:cxnChg>
        <pc:cxnChg chg="add mod">
          <ac:chgData name="Jessica Lewis" userId="759e2449a5dbf9b1" providerId="LiveId" clId="{98AEF5A7-F17E-489F-9D53-954D08EC3B0D}" dt="2026-05-04T19:33:37.615" v="6522" actId="1076"/>
          <ac:cxnSpMkLst>
            <pc:docMk/>
            <pc:sldMk cId="1545517483" sldId="262"/>
            <ac:cxnSpMk id="30" creationId="{67040B6F-0F38-92A8-6F02-4209F7BBE49A}"/>
          </ac:cxnSpMkLst>
        </pc:cxnChg>
        <pc:cxnChg chg="add mod">
          <ac:chgData name="Jessica Lewis" userId="759e2449a5dbf9b1" providerId="LiveId" clId="{98AEF5A7-F17E-489F-9D53-954D08EC3B0D}" dt="2026-05-04T19:33:47.481" v="6525" actId="1076"/>
          <ac:cxnSpMkLst>
            <pc:docMk/>
            <pc:sldMk cId="1545517483" sldId="262"/>
            <ac:cxnSpMk id="35" creationId="{1F03B072-17EE-C3A2-E0F7-1E7D98BB4A4D}"/>
          </ac:cxnSpMkLst>
        </pc:cxnChg>
        <pc:cxnChg chg="add mod">
          <ac:chgData name="Jessica Lewis" userId="759e2449a5dbf9b1" providerId="LiveId" clId="{98AEF5A7-F17E-489F-9D53-954D08EC3B0D}" dt="2026-05-04T19:34:54.068" v="6547" actId="1076"/>
          <ac:cxnSpMkLst>
            <pc:docMk/>
            <pc:sldMk cId="1545517483" sldId="262"/>
            <ac:cxnSpMk id="38" creationId="{7C3C74DB-C8C5-51C0-8016-0B2CD78FC398}"/>
          </ac:cxnSpMkLst>
        </pc:cxnChg>
        <pc:cxnChg chg="add mod">
          <ac:chgData name="Jessica Lewis" userId="759e2449a5dbf9b1" providerId="LiveId" clId="{98AEF5A7-F17E-489F-9D53-954D08EC3B0D}" dt="2026-05-07T18:41:33.071" v="8651" actId="14100"/>
          <ac:cxnSpMkLst>
            <pc:docMk/>
            <pc:sldMk cId="1545517483" sldId="262"/>
            <ac:cxnSpMk id="39" creationId="{2BC0236B-9707-CDCF-54C6-BD8D23D3EB75}"/>
          </ac:cxnSpMkLst>
        </pc:cxnChg>
      </pc:sldChg>
      <pc:sldChg chg="addSp delSp modSp mod">
        <pc:chgData name="Jessica Lewis" userId="759e2449a5dbf9b1" providerId="LiveId" clId="{98AEF5A7-F17E-489F-9D53-954D08EC3B0D}" dt="2026-05-08T03:14:21.142" v="14098" actId="1076"/>
        <pc:sldMkLst>
          <pc:docMk/>
          <pc:sldMk cId="2140599657" sldId="263"/>
        </pc:sldMkLst>
        <pc:spChg chg="add mod">
          <ac:chgData name="Jessica Lewis" userId="759e2449a5dbf9b1" providerId="LiveId" clId="{98AEF5A7-F17E-489F-9D53-954D08EC3B0D}" dt="2026-05-08T03:06:11.627" v="14086" actId="20577"/>
          <ac:spMkLst>
            <pc:docMk/>
            <pc:sldMk cId="2140599657" sldId="263"/>
            <ac:spMk id="4" creationId="{FCA02135-29A5-6078-747E-1AD1E94E7331}"/>
          </ac:spMkLst>
        </pc:spChg>
        <pc:spChg chg="add del mod">
          <ac:chgData name="Jessica Lewis" userId="759e2449a5dbf9b1" providerId="LiveId" clId="{98AEF5A7-F17E-489F-9D53-954D08EC3B0D}" dt="2026-05-08T00:39:50.254" v="13002" actId="478"/>
          <ac:spMkLst>
            <pc:docMk/>
            <pc:sldMk cId="2140599657" sldId="263"/>
            <ac:spMk id="7" creationId="{C6151F7E-C110-8714-3723-61C3F4CB6EBD}"/>
          </ac:spMkLst>
        </pc:spChg>
        <pc:spChg chg="add mod">
          <ac:chgData name="Jessica Lewis" userId="759e2449a5dbf9b1" providerId="LiveId" clId="{98AEF5A7-F17E-489F-9D53-954D08EC3B0D}" dt="2026-05-08T03:11:07.099" v="14093" actId="115"/>
          <ac:spMkLst>
            <pc:docMk/>
            <pc:sldMk cId="2140599657" sldId="263"/>
            <ac:spMk id="10" creationId="{1B911CB8-D54C-DE18-B417-7E0DF1BC7934}"/>
          </ac:spMkLst>
        </pc:spChg>
        <pc:spChg chg="add mod">
          <ac:chgData name="Jessica Lewis" userId="759e2449a5dbf9b1" providerId="LiveId" clId="{98AEF5A7-F17E-489F-9D53-954D08EC3B0D}" dt="2026-05-08T03:02:22.124" v="13978" actId="115"/>
          <ac:spMkLst>
            <pc:docMk/>
            <pc:sldMk cId="2140599657" sldId="263"/>
            <ac:spMk id="13" creationId="{9E399461-787C-141A-B3D1-903AC8145AFD}"/>
          </ac:spMkLst>
        </pc:spChg>
        <pc:spChg chg="add mod">
          <ac:chgData name="Jessica Lewis" userId="759e2449a5dbf9b1" providerId="LiveId" clId="{98AEF5A7-F17E-489F-9D53-954D08EC3B0D}" dt="2026-05-08T03:14:13.063" v="14097" actId="20577"/>
          <ac:spMkLst>
            <pc:docMk/>
            <pc:sldMk cId="2140599657" sldId="263"/>
            <ac:spMk id="15" creationId="{7CCD20A6-35F6-F346-BBBD-D547E69D7E53}"/>
          </ac:spMkLst>
        </pc:spChg>
        <pc:spChg chg="add mod">
          <ac:chgData name="Jessica Lewis" userId="759e2449a5dbf9b1" providerId="LiveId" clId="{98AEF5A7-F17E-489F-9D53-954D08EC3B0D}" dt="2026-05-08T01:39:45.083" v="13747" actId="403"/>
          <ac:spMkLst>
            <pc:docMk/>
            <pc:sldMk cId="2140599657" sldId="263"/>
            <ac:spMk id="16" creationId="{85C98016-5536-5D1B-DB13-05EA866AB6D9}"/>
          </ac:spMkLst>
        </pc:spChg>
        <pc:spChg chg="add mod">
          <ac:chgData name="Jessica Lewis" userId="759e2449a5dbf9b1" providerId="LiveId" clId="{98AEF5A7-F17E-489F-9D53-954D08EC3B0D}" dt="2026-05-08T01:40:12.499" v="13770" actId="20577"/>
          <ac:spMkLst>
            <pc:docMk/>
            <pc:sldMk cId="2140599657" sldId="263"/>
            <ac:spMk id="17" creationId="{8C075155-DFBF-908E-360B-B6DB65A71724}"/>
          </ac:spMkLst>
        </pc:spChg>
        <pc:spChg chg="add mod">
          <ac:chgData name="Jessica Lewis" userId="759e2449a5dbf9b1" providerId="LiveId" clId="{98AEF5A7-F17E-489F-9D53-954D08EC3B0D}" dt="2026-05-08T00:55:14.682" v="13252" actId="403"/>
          <ac:spMkLst>
            <pc:docMk/>
            <pc:sldMk cId="2140599657" sldId="263"/>
            <ac:spMk id="19" creationId="{FAD3C5CB-13C8-93CB-3D00-8562330BB531}"/>
          </ac:spMkLst>
        </pc:spChg>
        <pc:spChg chg="add mod">
          <ac:chgData name="Jessica Lewis" userId="759e2449a5dbf9b1" providerId="LiveId" clId="{98AEF5A7-F17E-489F-9D53-954D08EC3B0D}" dt="2026-05-08T00:55:46.599" v="13255" actId="20577"/>
          <ac:spMkLst>
            <pc:docMk/>
            <pc:sldMk cId="2140599657" sldId="263"/>
            <ac:spMk id="20" creationId="{84AC8A23-D4E9-D768-2A59-0EEAA867A284}"/>
          </ac:spMkLst>
        </pc:spChg>
        <pc:spChg chg="add mod">
          <ac:chgData name="Jessica Lewis" userId="759e2449a5dbf9b1" providerId="LiveId" clId="{98AEF5A7-F17E-489F-9D53-954D08EC3B0D}" dt="2026-05-08T00:55:29.599" v="13254" actId="1076"/>
          <ac:spMkLst>
            <pc:docMk/>
            <pc:sldMk cId="2140599657" sldId="263"/>
            <ac:spMk id="22" creationId="{CCDD9345-A1F2-2863-6EA0-4C67962D6E8C}"/>
          </ac:spMkLst>
        </pc:spChg>
        <pc:picChg chg="add del mod">
          <ac:chgData name="Jessica Lewis" userId="759e2449a5dbf9b1" providerId="LiveId" clId="{98AEF5A7-F17E-489F-9D53-954D08EC3B0D}" dt="2026-05-08T00:26:46.835" v="12677" actId="1076"/>
          <ac:picMkLst>
            <pc:docMk/>
            <pc:sldMk cId="2140599657" sldId="263"/>
            <ac:picMk id="5" creationId="{CA2B5A33-1BAE-513B-E108-5C1DC801EE62}"/>
          </ac:picMkLst>
        </pc:picChg>
        <pc:picChg chg="add del mod">
          <ac:chgData name="Jessica Lewis" userId="759e2449a5dbf9b1" providerId="LiveId" clId="{98AEF5A7-F17E-489F-9D53-954D08EC3B0D}" dt="2026-05-08T01:39:14.569" v="13742" actId="478"/>
          <ac:picMkLst>
            <pc:docMk/>
            <pc:sldMk cId="2140599657" sldId="263"/>
            <ac:picMk id="9" creationId="{3B94B9DB-09DD-27FB-AFAB-92AF0BF9BC29}"/>
          </ac:picMkLst>
        </pc:picChg>
        <pc:picChg chg="add del mod">
          <ac:chgData name="Jessica Lewis" userId="759e2449a5dbf9b1" providerId="LiveId" clId="{98AEF5A7-F17E-489F-9D53-954D08EC3B0D}" dt="2026-05-08T01:39:16.814" v="13743" actId="478"/>
          <ac:picMkLst>
            <pc:docMk/>
            <pc:sldMk cId="2140599657" sldId="263"/>
            <ac:picMk id="11" creationId="{43845049-0288-E854-B48D-8C20F7DE8D7A}"/>
          </ac:picMkLst>
        </pc:picChg>
        <pc:picChg chg="add mod modCrop">
          <ac:chgData name="Jessica Lewis" userId="759e2449a5dbf9b1" providerId="LiveId" clId="{98AEF5A7-F17E-489F-9D53-954D08EC3B0D}" dt="2026-05-08T03:14:21.142" v="14098" actId="1076"/>
          <ac:picMkLst>
            <pc:docMk/>
            <pc:sldMk cId="2140599657" sldId="263"/>
            <ac:picMk id="14" creationId="{82E8D645-36F0-F58E-1535-B58E15ECB8F9}"/>
          </ac:picMkLst>
        </pc:picChg>
        <pc:picChg chg="add del mod">
          <ac:chgData name="Jessica Lewis" userId="759e2449a5dbf9b1" providerId="LiveId" clId="{98AEF5A7-F17E-489F-9D53-954D08EC3B0D}" dt="2026-05-08T01:43:03.948" v="13789" actId="22"/>
          <ac:picMkLst>
            <pc:docMk/>
            <pc:sldMk cId="2140599657" sldId="263"/>
            <ac:picMk id="21" creationId="{CC25F989-3308-7F72-2B59-14CE92BFC931}"/>
          </ac:picMkLst>
        </pc:picChg>
        <pc:picChg chg="add mod">
          <ac:chgData name="Jessica Lewis" userId="759e2449a5dbf9b1" providerId="LiveId" clId="{98AEF5A7-F17E-489F-9D53-954D08EC3B0D}" dt="2026-05-08T01:45:12.088" v="13796"/>
          <ac:picMkLst>
            <pc:docMk/>
            <pc:sldMk cId="2140599657" sldId="263"/>
            <ac:picMk id="23" creationId="{8F7A105C-943B-0CC2-CFF2-74D30698AD5E}"/>
          </ac:picMkLst>
        </pc:picChg>
        <pc:picChg chg="add mod">
          <ac:chgData name="Jessica Lewis" userId="759e2449a5dbf9b1" providerId="LiveId" clId="{98AEF5A7-F17E-489F-9D53-954D08EC3B0D}" dt="2026-05-08T03:11:16.969" v="14095" actId="1076"/>
          <ac:picMkLst>
            <pc:docMk/>
            <pc:sldMk cId="2140599657" sldId="263"/>
            <ac:picMk id="25" creationId="{9C0A14AC-386C-8584-BEF5-6DBDD01C23B4}"/>
          </ac:picMkLst>
        </pc:picChg>
      </pc:sldChg>
      <pc:sldChg chg="addSp delSp modSp mod">
        <pc:chgData name="Jessica Lewis" userId="759e2449a5dbf9b1" providerId="LiveId" clId="{98AEF5A7-F17E-489F-9D53-954D08EC3B0D}" dt="2026-05-08T02:03:07.559" v="13816" actId="1076"/>
        <pc:sldMkLst>
          <pc:docMk/>
          <pc:sldMk cId="91277500" sldId="264"/>
        </pc:sldMkLst>
        <pc:spChg chg="add mod">
          <ac:chgData name="Jessica Lewis" userId="759e2449a5dbf9b1" providerId="LiveId" clId="{98AEF5A7-F17E-489F-9D53-954D08EC3B0D}" dt="2026-05-04T22:21:23.901" v="8109" actId="20577"/>
          <ac:spMkLst>
            <pc:docMk/>
            <pc:sldMk cId="91277500" sldId="264"/>
            <ac:spMk id="8" creationId="{13DAC138-2ED9-64A4-4139-7A026A941BFF}"/>
          </ac:spMkLst>
        </pc:spChg>
        <pc:spChg chg="add mod">
          <ac:chgData name="Jessica Lewis" userId="759e2449a5dbf9b1" providerId="LiveId" clId="{98AEF5A7-F17E-489F-9D53-954D08EC3B0D}" dt="2026-05-08T01:12:30.805" v="13326" actId="1076"/>
          <ac:spMkLst>
            <pc:docMk/>
            <pc:sldMk cId="91277500" sldId="264"/>
            <ac:spMk id="9" creationId="{D853C915-7051-91DE-49E9-291CE99AB222}"/>
          </ac:spMkLst>
        </pc:spChg>
        <pc:spChg chg="add mod">
          <ac:chgData name="Jessica Lewis" userId="759e2449a5dbf9b1" providerId="LiveId" clId="{98AEF5A7-F17E-489F-9D53-954D08EC3B0D}" dt="2026-05-08T01:11:28.120" v="13317" actId="20577"/>
          <ac:spMkLst>
            <pc:docMk/>
            <pc:sldMk cId="91277500" sldId="264"/>
            <ac:spMk id="11" creationId="{FF74F39D-E483-E606-8D98-E6E53A369C2B}"/>
          </ac:spMkLst>
        </pc:spChg>
        <pc:spChg chg="add mod">
          <ac:chgData name="Jessica Lewis" userId="759e2449a5dbf9b1" providerId="LiveId" clId="{98AEF5A7-F17E-489F-9D53-954D08EC3B0D}" dt="2026-05-08T01:21:56.732" v="13408" actId="1035"/>
          <ac:spMkLst>
            <pc:docMk/>
            <pc:sldMk cId="91277500" sldId="264"/>
            <ac:spMk id="13" creationId="{4CBED26C-85CE-464D-6651-038B7E464295}"/>
          </ac:spMkLst>
        </pc:spChg>
        <pc:picChg chg="add del mod">
          <ac:chgData name="Jessica Lewis" userId="759e2449a5dbf9b1" providerId="LiveId" clId="{98AEF5A7-F17E-489F-9D53-954D08EC3B0D}" dt="2026-05-07T18:22:43.496" v="8450" actId="931"/>
          <ac:picMkLst>
            <pc:docMk/>
            <pc:sldMk cId="91277500" sldId="264"/>
            <ac:picMk id="4" creationId="{C9C3E513-8A76-2EEF-FBA7-93F0BECC7BB2}"/>
          </ac:picMkLst>
        </pc:picChg>
        <pc:picChg chg="mod">
          <ac:chgData name="Jessica Lewis" userId="759e2449a5dbf9b1" providerId="LiveId" clId="{98AEF5A7-F17E-489F-9D53-954D08EC3B0D}" dt="2026-05-07T18:23:13.345" v="8454" actId="1076"/>
          <ac:picMkLst>
            <pc:docMk/>
            <pc:sldMk cId="91277500" sldId="264"/>
            <ac:picMk id="5" creationId="{F18F9023-A191-0F9F-632E-3C8850DFECB9}"/>
          </ac:picMkLst>
        </pc:picChg>
        <pc:picChg chg="add del mod">
          <ac:chgData name="Jessica Lewis" userId="759e2449a5dbf9b1" providerId="LiveId" clId="{98AEF5A7-F17E-489F-9D53-954D08EC3B0D}" dt="2026-05-08T01:16:57.987" v="13370" actId="478"/>
          <ac:picMkLst>
            <pc:docMk/>
            <pc:sldMk cId="91277500" sldId="264"/>
            <ac:picMk id="7" creationId="{EAC46DF0-2224-0BAD-AEB4-DDEE039A8ABF}"/>
          </ac:picMkLst>
        </pc:picChg>
        <pc:picChg chg="add del mod">
          <ac:chgData name="Jessica Lewis" userId="759e2449a5dbf9b1" providerId="LiveId" clId="{98AEF5A7-F17E-489F-9D53-954D08EC3B0D}" dt="2026-05-08T01:16:39.644" v="13365" actId="478"/>
          <ac:picMkLst>
            <pc:docMk/>
            <pc:sldMk cId="91277500" sldId="264"/>
            <ac:picMk id="10" creationId="{6382111A-1048-070D-816A-24183A8D9075}"/>
          </ac:picMkLst>
        </pc:picChg>
        <pc:picChg chg="add mod">
          <ac:chgData name="Jessica Lewis" userId="759e2449a5dbf9b1" providerId="LiveId" clId="{98AEF5A7-F17E-489F-9D53-954D08EC3B0D}" dt="2026-05-08T02:03:07.559" v="13816" actId="1076"/>
          <ac:picMkLst>
            <pc:docMk/>
            <pc:sldMk cId="91277500" sldId="264"/>
            <ac:picMk id="14" creationId="{CD6F2F14-9C84-0D6B-A2F9-159EB09BA807}"/>
          </ac:picMkLst>
        </pc:picChg>
        <pc:picChg chg="add mod">
          <ac:chgData name="Jessica Lewis" userId="759e2449a5dbf9b1" providerId="LiveId" clId="{98AEF5A7-F17E-489F-9D53-954D08EC3B0D}" dt="2026-05-08T01:19:21.223" v="13376" actId="14100"/>
          <ac:picMkLst>
            <pc:docMk/>
            <pc:sldMk cId="91277500" sldId="264"/>
            <ac:picMk id="15" creationId="{5CEFCC14-BC7B-B88D-A7E8-EDBA6EDC9618}"/>
          </ac:picMkLst>
        </pc:picChg>
      </pc:sldChg>
      <pc:sldChg chg="addSp delSp modSp mod">
        <pc:chgData name="Jessica Lewis" userId="759e2449a5dbf9b1" providerId="LiveId" clId="{98AEF5A7-F17E-489F-9D53-954D08EC3B0D}" dt="2026-05-08T03:21:26.227" v="14107" actId="20577"/>
        <pc:sldMkLst>
          <pc:docMk/>
          <pc:sldMk cId="2490068160" sldId="265"/>
        </pc:sldMkLst>
        <pc:spChg chg="add mod">
          <ac:chgData name="Jessica Lewis" userId="759e2449a5dbf9b1" providerId="LiveId" clId="{98AEF5A7-F17E-489F-9D53-954D08EC3B0D}" dt="2026-05-07T21:23:33.637" v="10021" actId="20577"/>
          <ac:spMkLst>
            <pc:docMk/>
            <pc:sldMk cId="2490068160" sldId="265"/>
            <ac:spMk id="3" creationId="{FF07C81F-E2A9-0341-2383-95F42E1986B8}"/>
          </ac:spMkLst>
        </pc:spChg>
        <pc:spChg chg="add del mod">
          <ac:chgData name="Jessica Lewis" userId="759e2449a5dbf9b1" providerId="LiveId" clId="{98AEF5A7-F17E-489F-9D53-954D08EC3B0D}" dt="2026-05-07T20:03:10.404" v="9205" actId="21"/>
          <ac:spMkLst>
            <pc:docMk/>
            <pc:sldMk cId="2490068160" sldId="265"/>
            <ac:spMk id="6" creationId="{E141ADC1-ED39-85DB-DD40-90F6B99096B6}"/>
          </ac:spMkLst>
        </pc:spChg>
        <pc:spChg chg="add del mod">
          <ac:chgData name="Jessica Lewis" userId="759e2449a5dbf9b1" providerId="LiveId" clId="{98AEF5A7-F17E-489F-9D53-954D08EC3B0D}" dt="2026-05-07T20:10:37.188" v="9414" actId="478"/>
          <ac:spMkLst>
            <pc:docMk/>
            <pc:sldMk cId="2490068160" sldId="265"/>
            <ac:spMk id="7" creationId="{CEA62F1A-BAD7-A6B7-A5E8-140FFBE9501B}"/>
          </ac:spMkLst>
        </pc:spChg>
        <pc:spChg chg="add del mod">
          <ac:chgData name="Jessica Lewis" userId="759e2449a5dbf9b1" providerId="LiveId" clId="{98AEF5A7-F17E-489F-9D53-954D08EC3B0D}" dt="2026-05-07T20:11:17.978" v="9458" actId="478"/>
          <ac:spMkLst>
            <pc:docMk/>
            <pc:sldMk cId="2490068160" sldId="265"/>
            <ac:spMk id="8" creationId="{6A470514-A3F9-5F92-8A2E-B2664DA750E8}"/>
          </ac:spMkLst>
        </pc:spChg>
        <pc:spChg chg="add del">
          <ac:chgData name="Jessica Lewis" userId="759e2449a5dbf9b1" providerId="LiveId" clId="{98AEF5A7-F17E-489F-9D53-954D08EC3B0D}" dt="2026-05-07T20:05:46.080" v="9267" actId="22"/>
          <ac:spMkLst>
            <pc:docMk/>
            <pc:sldMk cId="2490068160" sldId="265"/>
            <ac:spMk id="9" creationId="{E98115EE-70D5-4D6B-5E81-3EA7597C50D4}"/>
          </ac:spMkLst>
        </pc:spChg>
        <pc:spChg chg="add del mod">
          <ac:chgData name="Jessica Lewis" userId="759e2449a5dbf9b1" providerId="LiveId" clId="{98AEF5A7-F17E-489F-9D53-954D08EC3B0D}" dt="2026-05-07T20:10:42.098" v="9415" actId="21"/>
          <ac:spMkLst>
            <pc:docMk/>
            <pc:sldMk cId="2490068160" sldId="265"/>
            <ac:spMk id="11" creationId="{5837BFEE-3860-5051-22BB-89EB3658D450}"/>
          </ac:spMkLst>
        </pc:spChg>
        <pc:spChg chg="add del mod">
          <ac:chgData name="Jessica Lewis" userId="759e2449a5dbf9b1" providerId="LiveId" clId="{98AEF5A7-F17E-489F-9D53-954D08EC3B0D}" dt="2026-05-07T20:07:41.573" v="9336"/>
          <ac:spMkLst>
            <pc:docMk/>
            <pc:sldMk cId="2490068160" sldId="265"/>
            <ac:spMk id="12" creationId="{FDA0328E-3248-2F59-E350-23FD67FFAA58}"/>
          </ac:spMkLst>
        </pc:spChg>
        <pc:spChg chg="add del mod">
          <ac:chgData name="Jessica Lewis" userId="759e2449a5dbf9b1" providerId="LiveId" clId="{98AEF5A7-F17E-489F-9D53-954D08EC3B0D}" dt="2026-05-07T20:10:42.098" v="9415" actId="21"/>
          <ac:spMkLst>
            <pc:docMk/>
            <pc:sldMk cId="2490068160" sldId="265"/>
            <ac:spMk id="14" creationId="{BD7D3DCF-0D70-E664-A4C0-97D754F701DD}"/>
          </ac:spMkLst>
        </pc:spChg>
        <pc:spChg chg="add del mod">
          <ac:chgData name="Jessica Lewis" userId="759e2449a5dbf9b1" providerId="LiveId" clId="{98AEF5A7-F17E-489F-9D53-954D08EC3B0D}" dt="2026-05-07T20:02:17.171" v="9197" actId="478"/>
          <ac:spMkLst>
            <pc:docMk/>
            <pc:sldMk cId="2490068160" sldId="265"/>
            <ac:spMk id="19" creationId="{8082A958-96EF-1615-9FE0-A5F56C447320}"/>
          </ac:spMkLst>
        </pc:spChg>
        <pc:spChg chg="add del mod">
          <ac:chgData name="Jessica Lewis" userId="759e2449a5dbf9b1" providerId="LiveId" clId="{98AEF5A7-F17E-489F-9D53-954D08EC3B0D}" dt="2026-05-07T20:03:55.040" v="9232"/>
          <ac:spMkLst>
            <pc:docMk/>
            <pc:sldMk cId="2490068160" sldId="265"/>
            <ac:spMk id="21" creationId="{8E756979-4164-D1EE-7C20-C78B8B118412}"/>
          </ac:spMkLst>
        </pc:spChg>
        <pc:spChg chg="add del mod">
          <ac:chgData name="Jessica Lewis" userId="759e2449a5dbf9b1" providerId="LiveId" clId="{98AEF5A7-F17E-489F-9D53-954D08EC3B0D}" dt="2026-05-07T20:02:05.111" v="9191" actId="478"/>
          <ac:spMkLst>
            <pc:docMk/>
            <pc:sldMk cId="2490068160" sldId="265"/>
            <ac:spMk id="22" creationId="{4F6EA830-9276-3508-BB67-7E5E9B599768}"/>
          </ac:spMkLst>
        </pc:spChg>
        <pc:spChg chg="add del mod">
          <ac:chgData name="Jessica Lewis" userId="759e2449a5dbf9b1" providerId="LiveId" clId="{98AEF5A7-F17E-489F-9D53-954D08EC3B0D}" dt="2026-05-07T20:02:16.057" v="9196" actId="478"/>
          <ac:spMkLst>
            <pc:docMk/>
            <pc:sldMk cId="2490068160" sldId="265"/>
            <ac:spMk id="24" creationId="{D1D4EE5F-DCD4-F392-EFF3-D47E4F726180}"/>
          </ac:spMkLst>
        </pc:spChg>
        <pc:spChg chg="add del mod">
          <ac:chgData name="Jessica Lewis" userId="759e2449a5dbf9b1" providerId="LiveId" clId="{98AEF5A7-F17E-489F-9D53-954D08EC3B0D}" dt="2026-05-07T20:02:14.101" v="9195" actId="478"/>
          <ac:spMkLst>
            <pc:docMk/>
            <pc:sldMk cId="2490068160" sldId="265"/>
            <ac:spMk id="26" creationId="{C6F453D7-C11F-9F9A-E767-7C9C3D13C9B2}"/>
          </ac:spMkLst>
        </pc:spChg>
        <pc:spChg chg="add del mod">
          <ac:chgData name="Jessica Lewis" userId="759e2449a5dbf9b1" providerId="LiveId" clId="{98AEF5A7-F17E-489F-9D53-954D08EC3B0D}" dt="2026-05-07T20:02:11.861" v="9194" actId="478"/>
          <ac:spMkLst>
            <pc:docMk/>
            <pc:sldMk cId="2490068160" sldId="265"/>
            <ac:spMk id="28" creationId="{9C7CE846-5E63-9981-7A30-06CBA0F8A3E6}"/>
          </ac:spMkLst>
        </pc:spChg>
        <pc:spChg chg="add mod">
          <ac:chgData name="Jessica Lewis" userId="759e2449a5dbf9b1" providerId="LiveId" clId="{98AEF5A7-F17E-489F-9D53-954D08EC3B0D}" dt="2026-05-08T02:04:38.429" v="13830" actId="255"/>
          <ac:spMkLst>
            <pc:docMk/>
            <pc:sldMk cId="2490068160" sldId="265"/>
            <ac:spMk id="31" creationId="{8666D477-B00A-7A8F-A019-F9773D4EAFAD}"/>
          </ac:spMkLst>
        </pc:spChg>
        <pc:spChg chg="add mod">
          <ac:chgData name="Jessica Lewis" userId="759e2449a5dbf9b1" providerId="LiveId" clId="{98AEF5A7-F17E-489F-9D53-954D08EC3B0D}" dt="2026-05-08T02:56:53.235" v="13958" actId="1036"/>
          <ac:spMkLst>
            <pc:docMk/>
            <pc:sldMk cId="2490068160" sldId="265"/>
            <ac:spMk id="32" creationId="{C500A3E6-0FE6-80A5-FBAB-C2E77F04942A}"/>
          </ac:spMkLst>
        </pc:spChg>
        <pc:spChg chg="add mod">
          <ac:chgData name="Jessica Lewis" userId="759e2449a5dbf9b1" providerId="LiveId" clId="{98AEF5A7-F17E-489F-9D53-954D08EC3B0D}" dt="2026-05-08T03:21:26.227" v="14107" actId="20577"/>
          <ac:spMkLst>
            <pc:docMk/>
            <pc:sldMk cId="2490068160" sldId="265"/>
            <ac:spMk id="34" creationId="{3AD0BE4D-BA5A-22E2-0F0C-3C2333822E11}"/>
          </ac:spMkLst>
        </pc:spChg>
        <pc:spChg chg="add mod">
          <ac:chgData name="Jessica Lewis" userId="759e2449a5dbf9b1" providerId="LiveId" clId="{98AEF5A7-F17E-489F-9D53-954D08EC3B0D}" dt="2026-05-08T02:57:07.085" v="13975" actId="14100"/>
          <ac:spMkLst>
            <pc:docMk/>
            <pc:sldMk cId="2490068160" sldId="265"/>
            <ac:spMk id="36" creationId="{69DDE0C5-39DB-C2DF-36C1-E911E6FA963B}"/>
          </ac:spMkLst>
        </pc:spChg>
        <pc:picChg chg="add del mod">
          <ac:chgData name="Jessica Lewis" userId="759e2449a5dbf9b1" providerId="LiveId" clId="{98AEF5A7-F17E-489F-9D53-954D08EC3B0D}" dt="2026-05-07T20:35:47.977" v="9554" actId="1038"/>
          <ac:picMkLst>
            <pc:docMk/>
            <pc:sldMk cId="2490068160" sldId="265"/>
            <ac:picMk id="5" creationId="{5C331D8E-FF98-9B55-F216-B2946C8F172B}"/>
          </ac:picMkLst>
        </pc:picChg>
        <pc:picChg chg="add del mod">
          <ac:chgData name="Jessica Lewis" userId="759e2449a5dbf9b1" providerId="LiveId" clId="{98AEF5A7-F17E-489F-9D53-954D08EC3B0D}" dt="2026-05-07T20:25:22.898" v="9464" actId="478"/>
          <ac:picMkLst>
            <pc:docMk/>
            <pc:sldMk cId="2490068160" sldId="265"/>
            <ac:picMk id="15" creationId="{82C5E5A3-D8BE-6D74-74B1-EB941D3633E2}"/>
          </ac:picMkLst>
        </pc:picChg>
        <pc:picChg chg="add del mod">
          <ac:chgData name="Jessica Lewis" userId="759e2449a5dbf9b1" providerId="LiveId" clId="{98AEF5A7-F17E-489F-9D53-954D08EC3B0D}" dt="2026-05-07T20:25:47.223" v="9467" actId="478"/>
          <ac:picMkLst>
            <pc:docMk/>
            <pc:sldMk cId="2490068160" sldId="265"/>
            <ac:picMk id="17" creationId="{71835F5A-F9BF-D27C-C57D-E5EE17C92338}"/>
          </ac:picMkLst>
        </pc:picChg>
        <pc:picChg chg="add del mod">
          <ac:chgData name="Jessica Lewis" userId="759e2449a5dbf9b1" providerId="LiveId" clId="{98AEF5A7-F17E-489F-9D53-954D08EC3B0D}" dt="2026-05-07T20:54:28.895" v="9713" actId="478"/>
          <ac:picMkLst>
            <pc:docMk/>
            <pc:sldMk cId="2490068160" sldId="265"/>
            <ac:picMk id="20" creationId="{0EB470E5-4B2A-64F8-C118-7904AA6AFAC2}"/>
          </ac:picMkLst>
        </pc:picChg>
        <pc:picChg chg="add del mod">
          <ac:chgData name="Jessica Lewis" userId="759e2449a5dbf9b1" providerId="LiveId" clId="{98AEF5A7-F17E-489F-9D53-954D08EC3B0D}" dt="2026-05-07T20:50:15.407" v="9712" actId="478"/>
          <ac:picMkLst>
            <pc:docMk/>
            <pc:sldMk cId="2490068160" sldId="265"/>
            <ac:picMk id="25" creationId="{BF7F8D58-E0D7-C2DD-F6CD-95013E35BFFC}"/>
          </ac:picMkLst>
        </pc:picChg>
        <pc:picChg chg="add mod modCrop">
          <ac:chgData name="Jessica Lewis" userId="759e2449a5dbf9b1" providerId="LiveId" clId="{98AEF5A7-F17E-489F-9D53-954D08EC3B0D}" dt="2026-05-08T02:04:45.773" v="13831" actId="1076"/>
          <ac:picMkLst>
            <pc:docMk/>
            <pc:sldMk cId="2490068160" sldId="265"/>
            <ac:picMk id="27" creationId="{993A6081-9309-33BF-EA79-428B7652B02D}"/>
          </ac:picMkLst>
        </pc:picChg>
        <pc:picChg chg="add mod modCrop">
          <ac:chgData name="Jessica Lewis" userId="759e2449a5dbf9b1" providerId="LiveId" clId="{98AEF5A7-F17E-489F-9D53-954D08EC3B0D}" dt="2026-05-08T01:43:39.148" v="13794" actId="1440"/>
          <ac:picMkLst>
            <pc:docMk/>
            <pc:sldMk cId="2490068160" sldId="265"/>
            <ac:picMk id="29" creationId="{08195017-337B-5DA7-0E87-B7285DF99B23}"/>
          </ac:picMkLst>
        </pc:picChg>
      </pc:sldChg>
      <pc:sldChg chg="addSp delSp modSp mod ord">
        <pc:chgData name="Jessica Lewis" userId="759e2449a5dbf9b1" providerId="LiveId" clId="{98AEF5A7-F17E-489F-9D53-954D08EC3B0D}" dt="2026-05-08T02:03:52.451" v="13822" actId="255"/>
        <pc:sldMkLst>
          <pc:docMk/>
          <pc:sldMk cId="201668163" sldId="266"/>
        </pc:sldMkLst>
        <pc:spChg chg="add mod">
          <ac:chgData name="Jessica Lewis" userId="759e2449a5dbf9b1" providerId="LiveId" clId="{98AEF5A7-F17E-489F-9D53-954D08EC3B0D}" dt="2026-05-07T21:17:37.493" v="10002" actId="21"/>
          <ac:spMkLst>
            <pc:docMk/>
            <pc:sldMk cId="201668163" sldId="266"/>
            <ac:spMk id="3" creationId="{E4C4CEF6-31FD-45F4-8AE9-55C2D40611B1}"/>
          </ac:spMkLst>
        </pc:spChg>
        <pc:spChg chg="add mod">
          <ac:chgData name="Jessica Lewis" userId="759e2449a5dbf9b1" providerId="LiveId" clId="{98AEF5A7-F17E-489F-9D53-954D08EC3B0D}" dt="2026-05-07T20:10:08.685" v="9390" actId="5793"/>
          <ac:spMkLst>
            <pc:docMk/>
            <pc:sldMk cId="201668163" sldId="266"/>
            <ac:spMk id="6" creationId="{E141ADC1-ED39-85DB-DD40-90F6B99096B6}"/>
          </ac:spMkLst>
        </pc:spChg>
        <pc:spChg chg="add mod">
          <ac:chgData name="Jessica Lewis" userId="759e2449a5dbf9b1" providerId="LiveId" clId="{98AEF5A7-F17E-489F-9D53-954D08EC3B0D}" dt="2026-05-07T20:08:55.850" v="9350" actId="1076"/>
          <ac:spMkLst>
            <pc:docMk/>
            <pc:sldMk cId="201668163" sldId="266"/>
            <ac:spMk id="7" creationId="{BF1C61DB-40D5-3FD4-BC79-330532A17587}"/>
          </ac:spMkLst>
        </pc:spChg>
        <pc:spChg chg="add mod">
          <ac:chgData name="Jessica Lewis" userId="759e2449a5dbf9b1" providerId="LiveId" clId="{98AEF5A7-F17E-489F-9D53-954D08EC3B0D}" dt="2026-05-07T20:10:19.641" v="9412" actId="1036"/>
          <ac:spMkLst>
            <pc:docMk/>
            <pc:sldMk cId="201668163" sldId="266"/>
            <ac:spMk id="8" creationId="{CFAC5987-8DB7-C569-E8DE-7DB24736480B}"/>
          </ac:spMkLst>
        </pc:spChg>
        <pc:spChg chg="add mod">
          <ac:chgData name="Jessica Lewis" userId="759e2449a5dbf9b1" providerId="LiveId" clId="{98AEF5A7-F17E-489F-9D53-954D08EC3B0D}" dt="2026-05-07T20:10:31.328" v="9413" actId="1076"/>
          <ac:spMkLst>
            <pc:docMk/>
            <pc:sldMk cId="201668163" sldId="266"/>
            <ac:spMk id="9" creationId="{5EDA1BF1-59DB-72D2-8D85-2B2043024A51}"/>
          </ac:spMkLst>
        </pc:spChg>
        <pc:spChg chg="add del mod">
          <ac:chgData name="Jessica Lewis" userId="759e2449a5dbf9b1" providerId="LiveId" clId="{98AEF5A7-F17E-489F-9D53-954D08EC3B0D}" dt="2026-05-07T20:00:21.181" v="9187" actId="478"/>
          <ac:spMkLst>
            <pc:docMk/>
            <pc:sldMk cId="201668163" sldId="266"/>
            <ac:spMk id="10" creationId="{E5FFE24B-D18F-E5A2-A976-25C368E3FEDA}"/>
          </ac:spMkLst>
        </pc:spChg>
        <pc:spChg chg="add mod">
          <ac:chgData name="Jessica Lewis" userId="759e2449a5dbf9b1" providerId="LiveId" clId="{98AEF5A7-F17E-489F-9D53-954D08EC3B0D}" dt="2026-05-04T16:30:22.818" v="5585" actId="1076"/>
          <ac:spMkLst>
            <pc:docMk/>
            <pc:sldMk cId="201668163" sldId="266"/>
            <ac:spMk id="11" creationId="{B7D121FA-4B29-181A-A528-5F6F48DBF34C}"/>
          </ac:spMkLst>
        </pc:spChg>
        <pc:spChg chg="add mod">
          <ac:chgData name="Jessica Lewis" userId="759e2449a5dbf9b1" providerId="LiveId" clId="{98AEF5A7-F17E-489F-9D53-954D08EC3B0D}" dt="2026-05-07T20:06:38.854" v="9286" actId="1076"/>
          <ac:spMkLst>
            <pc:docMk/>
            <pc:sldMk cId="201668163" sldId="266"/>
            <ac:spMk id="12" creationId="{768A98EA-8F8F-1D10-7FDE-C9EC4F2521DB}"/>
          </ac:spMkLst>
        </pc:spChg>
        <pc:spChg chg="add mod">
          <ac:chgData name="Jessica Lewis" userId="759e2449a5dbf9b1" providerId="LiveId" clId="{98AEF5A7-F17E-489F-9D53-954D08EC3B0D}" dt="2026-05-07T20:09:50.488" v="9385" actId="1076"/>
          <ac:spMkLst>
            <pc:docMk/>
            <pc:sldMk cId="201668163" sldId="266"/>
            <ac:spMk id="13" creationId="{6FB80C15-46B0-3F72-80D7-2F9BFED030F0}"/>
          </ac:spMkLst>
        </pc:spChg>
        <pc:spChg chg="add mod">
          <ac:chgData name="Jessica Lewis" userId="759e2449a5dbf9b1" providerId="LiveId" clId="{98AEF5A7-F17E-489F-9D53-954D08EC3B0D}" dt="2026-05-07T20:10:55.985" v="9417" actId="164"/>
          <ac:spMkLst>
            <pc:docMk/>
            <pc:sldMk cId="201668163" sldId="266"/>
            <ac:spMk id="14" creationId="{5837BFEE-3860-5051-22BB-89EB3658D450}"/>
          </ac:spMkLst>
        </pc:spChg>
        <pc:spChg chg="add mod">
          <ac:chgData name="Jessica Lewis" userId="759e2449a5dbf9b1" providerId="LiveId" clId="{98AEF5A7-F17E-489F-9D53-954D08EC3B0D}" dt="2026-05-07T20:06:38.854" v="9286" actId="1076"/>
          <ac:spMkLst>
            <pc:docMk/>
            <pc:sldMk cId="201668163" sldId="266"/>
            <ac:spMk id="15" creationId="{C2F13A8C-6E34-4AAD-096B-1510DA7D06D6}"/>
          </ac:spMkLst>
        </pc:spChg>
        <pc:spChg chg="add mod">
          <ac:chgData name="Jessica Lewis" userId="759e2449a5dbf9b1" providerId="LiveId" clId="{98AEF5A7-F17E-489F-9D53-954D08EC3B0D}" dt="2026-05-07T20:10:55.985" v="9417" actId="164"/>
          <ac:spMkLst>
            <pc:docMk/>
            <pc:sldMk cId="201668163" sldId="266"/>
            <ac:spMk id="16" creationId="{BD7D3DCF-0D70-E664-A4C0-97D754F701DD}"/>
          </ac:spMkLst>
        </pc:spChg>
        <pc:spChg chg="add del mod">
          <ac:chgData name="Jessica Lewis" userId="759e2449a5dbf9b1" providerId="LiveId" clId="{98AEF5A7-F17E-489F-9D53-954D08EC3B0D}" dt="2026-05-07T20:00:19.691" v="9185" actId="478"/>
          <ac:spMkLst>
            <pc:docMk/>
            <pc:sldMk cId="201668163" sldId="266"/>
            <ac:spMk id="18" creationId="{EF480219-04F1-B8A9-6433-786DC4CA48CD}"/>
          </ac:spMkLst>
        </pc:spChg>
        <pc:spChg chg="add del mod">
          <ac:chgData name="Jessica Lewis" userId="759e2449a5dbf9b1" providerId="LiveId" clId="{98AEF5A7-F17E-489F-9D53-954D08EC3B0D}" dt="2026-05-07T20:02:48.364" v="9201" actId="478"/>
          <ac:spMkLst>
            <pc:docMk/>
            <pc:sldMk cId="201668163" sldId="266"/>
            <ac:spMk id="19" creationId="{CAAAE8EB-8485-861E-41BE-98B09A90CA6E}"/>
          </ac:spMkLst>
        </pc:spChg>
        <pc:spChg chg="add mod">
          <ac:chgData name="Jessica Lewis" userId="759e2449a5dbf9b1" providerId="LiveId" clId="{98AEF5A7-F17E-489F-9D53-954D08EC3B0D}" dt="2026-05-07T21:21:35.056" v="10007" actId="20577"/>
          <ac:spMkLst>
            <pc:docMk/>
            <pc:sldMk cId="201668163" sldId="266"/>
            <ac:spMk id="20" creationId="{81D50817-83C0-8F54-F155-4301FFC431CD}"/>
          </ac:spMkLst>
        </pc:spChg>
        <pc:spChg chg="add del mod">
          <ac:chgData name="Jessica Lewis" userId="759e2449a5dbf9b1" providerId="LiveId" clId="{98AEF5A7-F17E-489F-9D53-954D08EC3B0D}" dt="2026-05-07T20:00:24.221" v="9188" actId="478"/>
          <ac:spMkLst>
            <pc:docMk/>
            <pc:sldMk cId="201668163" sldId="266"/>
            <ac:spMk id="21" creationId="{E84FBA59-6BC7-33BC-8F69-FA8E1B2A43E6}"/>
          </ac:spMkLst>
        </pc:spChg>
        <pc:spChg chg="add mod">
          <ac:chgData name="Jessica Lewis" userId="759e2449a5dbf9b1" providerId="LiveId" clId="{98AEF5A7-F17E-489F-9D53-954D08EC3B0D}" dt="2026-05-07T21:23:02.241" v="10020" actId="1076"/>
          <ac:spMkLst>
            <pc:docMk/>
            <pc:sldMk cId="201668163" sldId="266"/>
            <ac:spMk id="22" creationId="{A40C98A0-5557-A5C9-2CD8-93EEFA7F874C}"/>
          </ac:spMkLst>
        </pc:spChg>
        <pc:spChg chg="add mod">
          <ac:chgData name="Jessica Lewis" userId="759e2449a5dbf9b1" providerId="LiveId" clId="{98AEF5A7-F17E-489F-9D53-954D08EC3B0D}" dt="2026-05-08T02:03:52.451" v="13822" actId="255"/>
          <ac:spMkLst>
            <pc:docMk/>
            <pc:sldMk cId="201668163" sldId="266"/>
            <ac:spMk id="24" creationId="{89A4428F-42B2-7BA7-320D-D66C5F3C1970}"/>
          </ac:spMkLst>
        </pc:spChg>
        <pc:grpChg chg="add mod">
          <ac:chgData name="Jessica Lewis" userId="759e2449a5dbf9b1" providerId="LiveId" clId="{98AEF5A7-F17E-489F-9D53-954D08EC3B0D}" dt="2026-05-07T20:11:10.317" v="9457" actId="1038"/>
          <ac:grpSpMkLst>
            <pc:docMk/>
            <pc:sldMk cId="201668163" sldId="266"/>
            <ac:grpSpMk id="17" creationId="{261FC694-8670-262E-F67B-5139C6CB11AE}"/>
          </ac:grpSpMkLst>
        </pc:grpChg>
        <pc:picChg chg="mod">
          <ac:chgData name="Jessica Lewis" userId="759e2449a5dbf9b1" providerId="LiveId" clId="{98AEF5A7-F17E-489F-9D53-954D08EC3B0D}" dt="2026-05-07T20:08:51.473" v="9349" actId="1076"/>
          <ac:picMkLst>
            <pc:docMk/>
            <pc:sldMk cId="201668163" sldId="266"/>
            <ac:picMk id="5" creationId="{AC7C56DD-A8E3-A51D-C8BD-0793B9016D32}"/>
          </ac:picMkLst>
        </pc:picChg>
      </pc:sldChg>
      <pc:sldChg chg="addSp delSp modSp mod">
        <pc:chgData name="Jessica Lewis" userId="759e2449a5dbf9b1" providerId="LiveId" clId="{98AEF5A7-F17E-489F-9D53-954D08EC3B0D}" dt="2026-05-08T03:26:31.627" v="14115" actId="20577"/>
        <pc:sldMkLst>
          <pc:docMk/>
          <pc:sldMk cId="3446370110" sldId="267"/>
        </pc:sldMkLst>
        <pc:spChg chg="add mod">
          <ac:chgData name="Jessica Lewis" userId="759e2449a5dbf9b1" providerId="LiveId" clId="{98AEF5A7-F17E-489F-9D53-954D08EC3B0D}" dt="2026-05-07T20:47:03.707" v="9711" actId="1035"/>
          <ac:spMkLst>
            <pc:docMk/>
            <pc:sldMk cId="3446370110" sldId="267"/>
            <ac:spMk id="4" creationId="{CEB7BD1D-1BC0-413D-A972-9C25A6CF3EAC}"/>
          </ac:spMkLst>
        </pc:spChg>
        <pc:spChg chg="add mod">
          <ac:chgData name="Jessica Lewis" userId="759e2449a5dbf9b1" providerId="LiveId" clId="{98AEF5A7-F17E-489F-9D53-954D08EC3B0D}" dt="2026-05-07T20:46:54.747" v="9704" actId="404"/>
          <ac:spMkLst>
            <pc:docMk/>
            <pc:sldMk cId="3446370110" sldId="267"/>
            <ac:spMk id="8" creationId="{6F70CDD8-1194-9E95-18C0-91B0F535D987}"/>
          </ac:spMkLst>
        </pc:spChg>
        <pc:spChg chg="add mod">
          <ac:chgData name="Jessica Lewis" userId="759e2449a5dbf9b1" providerId="LiveId" clId="{98AEF5A7-F17E-489F-9D53-954D08EC3B0D}" dt="2026-05-08T03:26:31.627" v="14115" actId="20577"/>
          <ac:spMkLst>
            <pc:docMk/>
            <pc:sldMk cId="3446370110" sldId="267"/>
            <ac:spMk id="11" creationId="{1A800F4E-A63F-EF7A-FE5B-60A3902CDC88}"/>
          </ac:spMkLst>
        </pc:spChg>
      </pc:sldChg>
      <pc:sldChg chg="addSp modSp mod">
        <pc:chgData name="Jessica Lewis" userId="759e2449a5dbf9b1" providerId="LiveId" clId="{98AEF5A7-F17E-489F-9D53-954D08EC3B0D}" dt="2026-05-08T01:46:30.937" v="13803"/>
        <pc:sldMkLst>
          <pc:docMk/>
          <pc:sldMk cId="1140141551" sldId="268"/>
        </pc:sldMkLst>
        <pc:spChg chg="add mod">
          <ac:chgData name="Jessica Lewis" userId="759e2449a5dbf9b1" providerId="LiveId" clId="{98AEF5A7-F17E-489F-9D53-954D08EC3B0D}" dt="2026-05-08T01:46:30.937" v="13803"/>
          <ac:spMkLst>
            <pc:docMk/>
            <pc:sldMk cId="1140141551" sldId="268"/>
            <ac:spMk id="4" creationId="{337E09D2-1A76-4791-1A5D-E67774639D6F}"/>
          </ac:spMkLst>
        </pc:spChg>
        <pc:spChg chg="add mod">
          <ac:chgData name="Jessica Lewis" userId="759e2449a5dbf9b1" providerId="LiveId" clId="{98AEF5A7-F17E-489F-9D53-954D08EC3B0D}" dt="2026-05-04T17:10:37.430" v="5934" actId="1076"/>
          <ac:spMkLst>
            <pc:docMk/>
            <pc:sldMk cId="1140141551" sldId="268"/>
            <ac:spMk id="7" creationId="{B20C8B2E-0D67-8FF5-8C84-BBFCBF101FD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049856-5A90-4089-8D14-7C086220DB47}" type="datetimeFigureOut">
              <a:rPr lang="en-US" smtClean="0"/>
              <a:t>5/7/2026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09F6F1-A935-4548-B1F9-7523D3936C72}" type="slidenum">
              <a:rPr lang="en-US" smtClean="0"/>
              <a:t>‹#›</a:t>
            </a:fld>
            <a:endParaRPr lang="en-US"/>
          </a:p>
        </p:txBody>
      </p:sp>
    </p:spTree>
    <p:extLst>
      <p:ext uri="{BB962C8B-B14F-4D97-AF65-F5344CB8AC3E}">
        <p14:creationId xmlns:p14="http://schemas.microsoft.com/office/powerpoint/2010/main" val="2252800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9C2B00-2B40-4D49-861D-523C27543D88}" type="datetime1">
              <a:rPr lang="en-US" smtClean="0"/>
              <a:t>5/7/2026</a:t>
            </a:fld>
            <a:endParaRPr lang="en-US" dirty="0"/>
          </a:p>
        </p:txBody>
      </p:sp>
      <p:sp>
        <p:nvSpPr>
          <p:cNvPr id="5" name="Footer Placeholder 4"/>
          <p:cNvSpPr>
            <a:spLocks noGrp="1"/>
          </p:cNvSpPr>
          <p:nvPr>
            <p:ph type="ftr" sz="quarter" idx="11"/>
          </p:nvPr>
        </p:nvSpPr>
        <p:spPr/>
        <p:txBody>
          <a:bodyPr/>
          <a:lstStyle/>
          <a:p>
            <a:r>
              <a:rPr lang="en-US"/>
              <a:t>INTERNAL USE ONLY</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94440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E5F263-4AD6-4982-8A86-20839E2F25D4}" type="datetime1">
              <a:rPr lang="en-US" smtClean="0"/>
              <a:t>5/7/2026</a:t>
            </a:fld>
            <a:endParaRPr lang="en-US" dirty="0"/>
          </a:p>
        </p:txBody>
      </p:sp>
      <p:sp>
        <p:nvSpPr>
          <p:cNvPr id="5" name="Footer Placeholder 4"/>
          <p:cNvSpPr>
            <a:spLocks noGrp="1"/>
          </p:cNvSpPr>
          <p:nvPr>
            <p:ph type="ftr" sz="quarter" idx="11"/>
          </p:nvPr>
        </p:nvSpPr>
        <p:spPr/>
        <p:txBody>
          <a:bodyPr/>
          <a:lstStyle/>
          <a:p>
            <a:r>
              <a:rPr lang="en-US"/>
              <a:t>INTERNAL USE ONLY</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54553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A4751-DB4E-4F13-932B-608940D4D713}" type="datetime1">
              <a:rPr lang="en-US" smtClean="0"/>
              <a:t>5/7/2026</a:t>
            </a:fld>
            <a:endParaRPr lang="en-US" dirty="0"/>
          </a:p>
        </p:txBody>
      </p:sp>
      <p:sp>
        <p:nvSpPr>
          <p:cNvPr id="5" name="Footer Placeholder 4"/>
          <p:cNvSpPr>
            <a:spLocks noGrp="1"/>
          </p:cNvSpPr>
          <p:nvPr>
            <p:ph type="ftr" sz="quarter" idx="11"/>
          </p:nvPr>
        </p:nvSpPr>
        <p:spPr/>
        <p:txBody>
          <a:bodyPr/>
          <a:lstStyle/>
          <a:p>
            <a:r>
              <a:rPr lang="en-US"/>
              <a:t>INTERNAL USE ONLY</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4048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D414F5-5876-4C56-806A-8BB49C37EDCA}" type="datetime1">
              <a:rPr lang="en-US" smtClean="0"/>
              <a:t>5/7/2026</a:t>
            </a:fld>
            <a:endParaRPr lang="en-US" dirty="0"/>
          </a:p>
        </p:txBody>
      </p:sp>
      <p:sp>
        <p:nvSpPr>
          <p:cNvPr id="5" name="Footer Placeholder 4"/>
          <p:cNvSpPr>
            <a:spLocks noGrp="1"/>
          </p:cNvSpPr>
          <p:nvPr>
            <p:ph type="ftr" sz="quarter" idx="11"/>
          </p:nvPr>
        </p:nvSpPr>
        <p:spPr/>
        <p:txBody>
          <a:bodyPr/>
          <a:lstStyle/>
          <a:p>
            <a:r>
              <a:rPr lang="en-US"/>
              <a:t>INTERNAL USE ONLY</a:t>
            </a:r>
            <a:endParaRPr lang="en-US" dirty="0"/>
          </a:p>
        </p:txBody>
      </p:sp>
      <p:sp>
        <p:nvSpPr>
          <p:cNvPr id="6" name="Slide Number Placeholder 5"/>
          <p:cNvSpPr>
            <a:spLocks noGrp="1"/>
          </p:cNvSpPr>
          <p:nvPr>
            <p:ph type="sldNum" sz="quarter" idx="12"/>
          </p:nvPr>
        </p:nvSpPr>
        <p:spPr/>
        <p:txBody>
          <a:bodyPr/>
          <a:lstStyle/>
          <a:p>
            <a:fld id="{4CE482DC-2269-4F26-9D2A-7E44B1A4CD85}" type="slidenum">
              <a:rPr lang="en-US" smtClean="0"/>
              <a:t>‹#›</a:t>
            </a:fld>
            <a:endParaRPr lang="en-US" dirty="0"/>
          </a:p>
        </p:txBody>
      </p:sp>
    </p:spTree>
    <p:extLst>
      <p:ext uri="{BB962C8B-B14F-4D97-AF65-F5344CB8AC3E}">
        <p14:creationId xmlns:p14="http://schemas.microsoft.com/office/powerpoint/2010/main" val="3040601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344841-B60A-47C0-A0F2-04FC5EAD221B}" type="datetime1">
              <a:rPr lang="en-US" smtClean="0"/>
              <a:t>5/7/2026</a:t>
            </a:fld>
            <a:endParaRPr lang="en-US" dirty="0"/>
          </a:p>
        </p:txBody>
      </p:sp>
      <p:sp>
        <p:nvSpPr>
          <p:cNvPr id="5" name="Footer Placeholder 4"/>
          <p:cNvSpPr>
            <a:spLocks noGrp="1"/>
          </p:cNvSpPr>
          <p:nvPr>
            <p:ph type="ftr" sz="quarter" idx="11"/>
          </p:nvPr>
        </p:nvSpPr>
        <p:spPr/>
        <p:txBody>
          <a:bodyPr/>
          <a:lstStyle/>
          <a:p>
            <a:r>
              <a:rPr lang="en-US"/>
              <a:t>INTERNAL USE ONLY</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50526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E8EB1B-E6BD-4BFC-9A22-78A0CE55093A}" type="datetime1">
              <a:rPr lang="en-US" smtClean="0"/>
              <a:t>5/7/2026</a:t>
            </a:fld>
            <a:endParaRPr lang="en-US" dirty="0"/>
          </a:p>
        </p:txBody>
      </p:sp>
      <p:sp>
        <p:nvSpPr>
          <p:cNvPr id="6" name="Footer Placeholder 5"/>
          <p:cNvSpPr>
            <a:spLocks noGrp="1"/>
          </p:cNvSpPr>
          <p:nvPr>
            <p:ph type="ftr" sz="quarter" idx="11"/>
          </p:nvPr>
        </p:nvSpPr>
        <p:spPr/>
        <p:txBody>
          <a:bodyPr/>
          <a:lstStyle/>
          <a:p>
            <a:r>
              <a:rPr lang="en-US"/>
              <a:t>INTERNAL USE ONLY</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94886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351FC1-4F43-4239-81A6-3F8A7A5DC42F}" type="datetime1">
              <a:rPr lang="en-US" smtClean="0"/>
              <a:t>5/7/2026</a:t>
            </a:fld>
            <a:endParaRPr lang="en-US" dirty="0"/>
          </a:p>
        </p:txBody>
      </p:sp>
      <p:sp>
        <p:nvSpPr>
          <p:cNvPr id="8" name="Footer Placeholder 7"/>
          <p:cNvSpPr>
            <a:spLocks noGrp="1"/>
          </p:cNvSpPr>
          <p:nvPr>
            <p:ph type="ftr" sz="quarter" idx="11"/>
          </p:nvPr>
        </p:nvSpPr>
        <p:spPr/>
        <p:txBody>
          <a:bodyPr/>
          <a:lstStyle/>
          <a:p>
            <a:r>
              <a:rPr lang="en-US"/>
              <a:t>INTERNAL USE ONLY</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40619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52A5473-120F-41C2-A083-9545EE1A8E18}" type="datetime1">
              <a:rPr lang="en-US" smtClean="0"/>
              <a:t>5/7/2026</a:t>
            </a:fld>
            <a:endParaRPr lang="en-US" dirty="0"/>
          </a:p>
        </p:txBody>
      </p:sp>
      <p:sp>
        <p:nvSpPr>
          <p:cNvPr id="4" name="Footer Placeholder 3"/>
          <p:cNvSpPr>
            <a:spLocks noGrp="1"/>
          </p:cNvSpPr>
          <p:nvPr>
            <p:ph type="ftr" sz="quarter" idx="11"/>
          </p:nvPr>
        </p:nvSpPr>
        <p:spPr/>
        <p:txBody>
          <a:bodyPr/>
          <a:lstStyle/>
          <a:p>
            <a:r>
              <a:rPr lang="en-US"/>
              <a:t>INTERNAL USE ONLY</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85673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8AA5D5-25B0-4F03-9D20-9D08DD7D0DB7}" type="datetime1">
              <a:rPr lang="en-US" smtClean="0"/>
              <a:t>5/7/2026</a:t>
            </a:fld>
            <a:endParaRPr lang="en-US" dirty="0"/>
          </a:p>
        </p:txBody>
      </p:sp>
      <p:sp>
        <p:nvSpPr>
          <p:cNvPr id="3" name="Footer Placeholder 2"/>
          <p:cNvSpPr>
            <a:spLocks noGrp="1"/>
          </p:cNvSpPr>
          <p:nvPr>
            <p:ph type="ftr" sz="quarter" idx="11"/>
          </p:nvPr>
        </p:nvSpPr>
        <p:spPr/>
        <p:txBody>
          <a:bodyPr/>
          <a:lstStyle/>
          <a:p>
            <a:r>
              <a:rPr lang="en-US"/>
              <a:t>INTERNAL USE ONLY</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19089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E93F1D-9C97-4CA4-BD8F-45A20FCFEEBC}" type="datetime1">
              <a:rPr lang="en-US" smtClean="0"/>
              <a:t>5/7/2026</a:t>
            </a:fld>
            <a:endParaRPr lang="en-US" dirty="0"/>
          </a:p>
        </p:txBody>
      </p:sp>
      <p:sp>
        <p:nvSpPr>
          <p:cNvPr id="6" name="Footer Placeholder 5"/>
          <p:cNvSpPr>
            <a:spLocks noGrp="1"/>
          </p:cNvSpPr>
          <p:nvPr>
            <p:ph type="ftr" sz="quarter" idx="11"/>
          </p:nvPr>
        </p:nvSpPr>
        <p:spPr/>
        <p:txBody>
          <a:bodyPr/>
          <a:lstStyle/>
          <a:p>
            <a:r>
              <a:rPr lang="en-US"/>
              <a:t>INTERNAL USE ONLY</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45185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287B1AA-060E-44EF-9C1D-6AC94B6BE0CB}" type="datetime1">
              <a:rPr lang="en-US" smtClean="0"/>
              <a:t>5/7/2026</a:t>
            </a:fld>
            <a:endParaRPr lang="en-US" dirty="0"/>
          </a:p>
        </p:txBody>
      </p:sp>
      <p:sp>
        <p:nvSpPr>
          <p:cNvPr id="6" name="Footer Placeholder 5"/>
          <p:cNvSpPr>
            <a:spLocks noGrp="1"/>
          </p:cNvSpPr>
          <p:nvPr>
            <p:ph type="ftr" sz="quarter" idx="11"/>
          </p:nvPr>
        </p:nvSpPr>
        <p:spPr/>
        <p:txBody>
          <a:bodyPr/>
          <a:lstStyle/>
          <a:p>
            <a:r>
              <a:rPr lang="en-US"/>
              <a:t>INTERNAL USE ONLY</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35223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1FE559-66A3-4225-AF7B-2DFFEC828550}" type="datetime1">
              <a:rPr lang="en-US" smtClean="0"/>
              <a:t>5/7/2026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INTERNAL USE ONLY</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89369703"/>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714A9B0-D3ED-0949-408A-E17B62D120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 y="0"/>
            <a:ext cx="12190476" cy="6858000"/>
          </a:xfrm>
          <a:prstGeom prst="rect">
            <a:avLst/>
          </a:prstGeom>
        </p:spPr>
      </p:pic>
      <p:sp>
        <p:nvSpPr>
          <p:cNvPr id="4" name="TextBox 3">
            <a:extLst>
              <a:ext uri="{FF2B5EF4-FFF2-40B4-BE49-F238E27FC236}">
                <a16:creationId xmlns:a16="http://schemas.microsoft.com/office/drawing/2014/main" id="{BA9B5A04-6A8D-77B4-BB8D-3802EFDE2B43}"/>
              </a:ext>
            </a:extLst>
          </p:cNvPr>
          <p:cNvSpPr txBox="1"/>
          <p:nvPr/>
        </p:nvSpPr>
        <p:spPr>
          <a:xfrm>
            <a:off x="-41835" y="4548431"/>
            <a:ext cx="12418646" cy="655179"/>
          </a:xfrm>
          <a:prstGeom prst="rect">
            <a:avLst/>
          </a:prstGeom>
          <a:noFill/>
        </p:spPr>
        <p:txBody>
          <a:bodyPr wrap="square">
            <a:spAutoFit/>
          </a:bodyPr>
          <a:lstStyle/>
          <a:p>
            <a:pPr algn="l" fontAlgn="base">
              <a:lnSpc>
                <a:spcPts val="2250"/>
              </a:lnSpc>
              <a:buNone/>
            </a:pPr>
            <a:r>
              <a:rPr lang="en-US" sz="2000" b="1" i="0" u="none" strike="noStrike" dirty="0">
                <a:solidFill>
                  <a:schemeClr val="accent1">
                    <a:lumMod val="75000"/>
                  </a:schemeClr>
                </a:solidFill>
                <a:effectLst/>
                <a:latin typeface="Arial" panose="020B0604020202020204" pitchFamily="34" charset="0"/>
                <a:cs typeface="Arial" panose="020B0604020202020204" pitchFamily="34" charset="0"/>
              </a:rPr>
              <a:t>INDICATIONS </a:t>
            </a:r>
          </a:p>
          <a:p>
            <a:pPr algn="l" fontAlgn="base">
              <a:lnSpc>
                <a:spcPts val="2250"/>
              </a:lnSpc>
              <a:buNone/>
            </a:pPr>
            <a:r>
              <a:rPr lang="en-US" sz="1600" b="0" i="0" u="none" strike="noStrike" dirty="0">
                <a:solidFill>
                  <a:schemeClr val="accent1">
                    <a:lumMod val="75000"/>
                  </a:schemeClr>
                </a:solidFill>
                <a:effectLst/>
                <a:latin typeface="Arial" panose="020B0604020202020204" pitchFamily="34" charset="0"/>
                <a:cs typeface="Arial" panose="020B0604020202020204" pitchFamily="34" charset="0"/>
              </a:rPr>
              <a:t>DYMISTA is indicated for the relief of symptoms of seasonal allergic rhinitis in adult and pediatric patients 6 years of age and older.</a:t>
            </a:r>
          </a:p>
        </p:txBody>
      </p:sp>
      <p:sp>
        <p:nvSpPr>
          <p:cNvPr id="9" name="TextBox 8">
            <a:extLst>
              <a:ext uri="{FF2B5EF4-FFF2-40B4-BE49-F238E27FC236}">
                <a16:creationId xmlns:a16="http://schemas.microsoft.com/office/drawing/2014/main" id="{2946677C-EF02-24C0-865A-2C956390264B}"/>
              </a:ext>
            </a:extLst>
          </p:cNvPr>
          <p:cNvSpPr txBox="1"/>
          <p:nvPr/>
        </p:nvSpPr>
        <p:spPr>
          <a:xfrm>
            <a:off x="-41835" y="5544153"/>
            <a:ext cx="6256214" cy="338554"/>
          </a:xfrm>
          <a:prstGeom prst="rect">
            <a:avLst/>
          </a:prstGeom>
          <a:noFill/>
        </p:spPr>
        <p:txBody>
          <a:bodyPr wrap="square">
            <a:spAutoFit/>
          </a:bodyPr>
          <a:lstStyle/>
          <a:p>
            <a:r>
              <a:rPr lang="en-US" sz="1600" b="1" i="0" cap="all" dirty="0">
                <a:solidFill>
                  <a:schemeClr val="accent1">
                    <a:lumMod val="75000"/>
                  </a:schemeClr>
                </a:solidFill>
                <a:effectLst/>
                <a:latin typeface="Arial" panose="020B0604020202020204" pitchFamily="34" charset="0"/>
                <a:cs typeface="Arial" panose="020B0604020202020204" pitchFamily="34" charset="0"/>
              </a:rPr>
              <a:t>Important Safety Information</a:t>
            </a:r>
            <a:endParaRPr lang="en-US" sz="1600" dirty="0">
              <a:solidFill>
                <a:schemeClr val="accent1">
                  <a:lumMod val="75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B73DC24-4CFB-FB70-ADB1-AC5BD0BEB915}"/>
              </a:ext>
            </a:extLst>
          </p:cNvPr>
          <p:cNvSpPr txBox="1"/>
          <p:nvPr/>
        </p:nvSpPr>
        <p:spPr>
          <a:xfrm>
            <a:off x="-41835" y="5833432"/>
            <a:ext cx="12192000" cy="584775"/>
          </a:xfrm>
          <a:prstGeom prst="rect">
            <a:avLst/>
          </a:prstGeom>
          <a:noFill/>
        </p:spPr>
        <p:txBody>
          <a:bodyPr wrap="square">
            <a:spAutoFit/>
          </a:bodyPr>
          <a:lstStyle/>
          <a:p>
            <a:pPr algn="l" fontAlgn="base">
              <a:buNone/>
            </a:pPr>
            <a:r>
              <a:rPr lang="en-US" sz="1600" b="0" i="0" u="none" strike="noStrike" dirty="0">
                <a:solidFill>
                  <a:schemeClr val="accent1">
                    <a:lumMod val="75000"/>
                  </a:schemeClr>
                </a:solidFill>
                <a:effectLst/>
                <a:latin typeface="Arial" panose="020B0604020202020204" pitchFamily="34" charset="0"/>
                <a:cs typeface="Arial" panose="020B0604020202020204" pitchFamily="34" charset="0"/>
              </a:rPr>
              <a:t>DYMISTA is contraindicated in patients with hypersensitivity to azelastine hydrochloride, fluticasone propionate, or to any other ingredients of DYMISTA. Reactions have included anaphylaxis.</a:t>
            </a:r>
          </a:p>
        </p:txBody>
      </p:sp>
      <p:sp>
        <p:nvSpPr>
          <p:cNvPr id="13" name="TextBox 12">
            <a:extLst>
              <a:ext uri="{FF2B5EF4-FFF2-40B4-BE49-F238E27FC236}">
                <a16:creationId xmlns:a16="http://schemas.microsoft.com/office/drawing/2014/main" id="{64483464-4A5D-435D-9085-CBB5A8EC2B21}"/>
              </a:ext>
            </a:extLst>
          </p:cNvPr>
          <p:cNvSpPr txBox="1"/>
          <p:nvPr/>
        </p:nvSpPr>
        <p:spPr>
          <a:xfrm>
            <a:off x="9567407" y="6352143"/>
            <a:ext cx="2582758" cy="369332"/>
          </a:xfrm>
          <a:prstGeom prst="rect">
            <a:avLst/>
          </a:prstGeom>
          <a:noFill/>
        </p:spPr>
        <p:txBody>
          <a:bodyPr wrap="none" rtlCol="0">
            <a:spAutoFit/>
          </a:bodyPr>
          <a:lstStyle/>
          <a:p>
            <a:r>
              <a:rPr lang="en-US" dirty="0">
                <a:solidFill>
                  <a:schemeClr val="accent1">
                    <a:lumMod val="75000"/>
                  </a:schemeClr>
                </a:solidFill>
                <a:latin typeface="Arial" panose="020B0604020202020204" pitchFamily="34" charset="0"/>
                <a:cs typeface="Arial" panose="020B0604020202020204" pitchFamily="34" charset="0"/>
              </a:rPr>
              <a:t>Jessica Lewis, PharmD</a:t>
            </a:r>
          </a:p>
        </p:txBody>
      </p:sp>
      <p:sp>
        <p:nvSpPr>
          <p:cNvPr id="14" name="Footer Placeholder 10">
            <a:extLst>
              <a:ext uri="{FF2B5EF4-FFF2-40B4-BE49-F238E27FC236}">
                <a16:creationId xmlns:a16="http://schemas.microsoft.com/office/drawing/2014/main" id="{04C31875-C15E-A3E9-8552-068F23F52A22}"/>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dirty="0">
                <a:solidFill>
                  <a:schemeClr val="accent3">
                    <a:lumMod val="75000"/>
                  </a:schemeClr>
                </a:solidFill>
              </a:rPr>
              <a:t>INTERNAL USE ONLY</a:t>
            </a:r>
          </a:p>
        </p:txBody>
      </p:sp>
    </p:spTree>
    <p:extLst>
      <p:ext uri="{BB962C8B-B14F-4D97-AF65-F5344CB8AC3E}">
        <p14:creationId xmlns:p14="http://schemas.microsoft.com/office/powerpoint/2010/main" val="3006468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7652F-BECB-FD36-59B0-4E6DC18A30E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C331D8E-FF98-9B55-F216-B2946C8F17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4" y="0"/>
            <a:ext cx="12192000" cy="6858000"/>
          </a:xfrm>
          <a:prstGeom prst="rect">
            <a:avLst/>
          </a:prstGeom>
        </p:spPr>
      </p:pic>
      <p:sp>
        <p:nvSpPr>
          <p:cNvPr id="2" name="Footer Placeholder 1">
            <a:extLst>
              <a:ext uri="{FF2B5EF4-FFF2-40B4-BE49-F238E27FC236}">
                <a16:creationId xmlns:a16="http://schemas.microsoft.com/office/drawing/2014/main" id="{1765D135-3342-64DE-D87D-0C9A5F960622}"/>
              </a:ext>
            </a:extLst>
          </p:cNvPr>
          <p:cNvSpPr>
            <a:spLocks noGrp="1"/>
          </p:cNvSpPr>
          <p:nvPr>
            <p:ph type="ftr" sz="quarter" idx="11"/>
          </p:nvPr>
        </p:nvSpPr>
        <p:spPr/>
        <p:txBody>
          <a:bodyPr/>
          <a:lstStyle/>
          <a:p>
            <a:r>
              <a:rPr lang="en-US"/>
              <a:t>INTERNAL USE ONLY</a:t>
            </a:r>
            <a:endParaRPr lang="en-US" dirty="0"/>
          </a:p>
        </p:txBody>
      </p:sp>
      <p:sp>
        <p:nvSpPr>
          <p:cNvPr id="3" name="Title 6">
            <a:extLst>
              <a:ext uri="{FF2B5EF4-FFF2-40B4-BE49-F238E27FC236}">
                <a16:creationId xmlns:a16="http://schemas.microsoft.com/office/drawing/2014/main" id="{FF07C81F-E2A9-0341-2383-95F42E1986B8}"/>
              </a:ext>
            </a:extLst>
          </p:cNvPr>
          <p:cNvSpPr txBox="1">
            <a:spLocks/>
          </p:cNvSpPr>
          <p:nvPr/>
        </p:nvSpPr>
        <p:spPr>
          <a:xfrm>
            <a:off x="218602" y="457774"/>
            <a:ext cx="12192000" cy="13777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Real-World Evidence Demonstrates the Economic Impact of Allergy Immunotherapy in Allergic Rhinitis</a:t>
            </a:r>
            <a:r>
              <a:rPr lang="en-US" sz="3200" b="1" baseline="30000"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en-US" sz="3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sz="3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8666D477-B00A-7A8F-A019-F9773D4EAFAD}"/>
              </a:ext>
            </a:extLst>
          </p:cNvPr>
          <p:cNvSpPr txBox="1"/>
          <p:nvPr/>
        </p:nvSpPr>
        <p:spPr>
          <a:xfrm>
            <a:off x="0" y="5924464"/>
            <a:ext cx="11337365" cy="584775"/>
          </a:xfrm>
          <a:prstGeom prst="rect">
            <a:avLst/>
          </a:prstGeom>
          <a:noFill/>
        </p:spPr>
        <p:txBody>
          <a:bodyPr wrap="square">
            <a:spAutoFit/>
          </a:bodyPr>
          <a:lstStyle/>
          <a:p>
            <a:r>
              <a:rPr lang="en-US" sz="800" dirty="0">
                <a:solidFill>
                  <a:schemeClr val="accent1">
                    <a:lumMod val="75000"/>
                  </a:schemeClr>
                </a:solidFill>
                <a:latin typeface="Arial" panose="020B0604020202020204" pitchFamily="34" charset="0"/>
                <a:cs typeface="Arial" panose="020B0604020202020204" pitchFamily="34" charset="0"/>
              </a:rPr>
              <a:t>AIT, allergy immunotherapy; AR, allergic rhinitis; ER, emergency room</a:t>
            </a:r>
          </a:p>
          <a:p>
            <a:r>
              <a:rPr lang="en-US" sz="800" b="1" dirty="0">
                <a:solidFill>
                  <a:schemeClr val="accent1">
                    <a:lumMod val="75000"/>
                  </a:schemeClr>
                </a:solidFill>
                <a:latin typeface="Arial" panose="020B0604020202020204" pitchFamily="34" charset="0"/>
                <a:cs typeface="Arial" panose="020B0604020202020204" pitchFamily="34" charset="0"/>
              </a:rPr>
              <a:t>Reference: 1. </a:t>
            </a:r>
            <a:r>
              <a:rPr lang="en-US" sz="800" dirty="0">
                <a:solidFill>
                  <a:schemeClr val="accent1">
                    <a:lumMod val="75000"/>
                  </a:schemeClr>
                </a:solidFill>
                <a:latin typeface="Arial" panose="020B0604020202020204" pitchFamily="34" charset="0"/>
                <a:cs typeface="Arial" panose="020B0604020202020204" pitchFamily="34" charset="0"/>
              </a:rPr>
              <a:t>Tkacz JP, Rance K, Waddell D, et al. </a:t>
            </a:r>
            <a:r>
              <a:rPr lang="en-US" sz="800" i="1" dirty="0">
                <a:solidFill>
                  <a:schemeClr val="accent1">
                    <a:lumMod val="75000"/>
                  </a:schemeClr>
                </a:solidFill>
                <a:latin typeface="Arial" panose="020B0604020202020204" pitchFamily="34" charset="0"/>
                <a:cs typeface="Arial" panose="020B0604020202020204" pitchFamily="34" charset="0"/>
              </a:rPr>
              <a:t>Curr Med Res </a:t>
            </a:r>
            <a:r>
              <a:rPr lang="en-US" sz="800" i="1" dirty="0" err="1">
                <a:solidFill>
                  <a:schemeClr val="accent1">
                    <a:lumMod val="75000"/>
                  </a:schemeClr>
                </a:solidFill>
                <a:latin typeface="Arial" panose="020B0604020202020204" pitchFamily="34" charset="0"/>
                <a:cs typeface="Arial" panose="020B0604020202020204" pitchFamily="34" charset="0"/>
              </a:rPr>
              <a:t>Opin</a:t>
            </a:r>
            <a:r>
              <a:rPr lang="en-US" sz="800" dirty="0">
                <a:solidFill>
                  <a:schemeClr val="accent1">
                    <a:lumMod val="75000"/>
                  </a:schemeClr>
                </a:solidFill>
                <a:latin typeface="Arial" panose="020B0604020202020204" pitchFamily="34" charset="0"/>
                <a:cs typeface="Arial" panose="020B0604020202020204" pitchFamily="34" charset="0"/>
              </a:rPr>
              <a:t>. 2021;37(6):957-965</a:t>
            </a:r>
            <a:r>
              <a:rPr lang="en-US" sz="800" b="1" dirty="0">
                <a:solidFill>
                  <a:schemeClr val="accent1">
                    <a:lumMod val="75000"/>
                  </a:schemeClr>
                </a:solidFill>
                <a:latin typeface="Arial" panose="020B0604020202020204" pitchFamily="34" charset="0"/>
                <a:cs typeface="Arial" panose="020B0604020202020204" pitchFamily="34" charset="0"/>
              </a:rPr>
              <a:t>.</a:t>
            </a:r>
          </a:p>
          <a:p>
            <a:r>
              <a:rPr lang="en-US" sz="800" b="1" cap="all" dirty="0">
                <a:solidFill>
                  <a:schemeClr val="accent1">
                    <a:lumMod val="75000"/>
                  </a:schemeClr>
                </a:solidFill>
                <a:latin typeface="Arial" panose="020B0604020202020204" pitchFamily="34" charset="0"/>
                <a:cs typeface="Arial" panose="020B0604020202020204" pitchFamily="34" charset="0"/>
              </a:rPr>
              <a:t>Important Safety Information</a:t>
            </a:r>
          </a:p>
          <a:p>
            <a:r>
              <a:rPr lang="en-US" sz="800" dirty="0" err="1">
                <a:solidFill>
                  <a:schemeClr val="accent1">
                    <a:lumMod val="75000"/>
                  </a:schemeClr>
                </a:solidFill>
                <a:latin typeface="Arial" panose="020B0604020202020204" pitchFamily="34" charset="0"/>
                <a:cs typeface="Arial" panose="020B0604020202020204" pitchFamily="34" charset="0"/>
              </a:rPr>
              <a:t>Hypercorticism</a:t>
            </a:r>
            <a:r>
              <a:rPr lang="en-US" sz="800" dirty="0">
                <a:solidFill>
                  <a:schemeClr val="accent1">
                    <a:lumMod val="75000"/>
                  </a:schemeClr>
                </a:solidFill>
                <a:latin typeface="Arial" panose="020B0604020202020204" pitchFamily="34" charset="0"/>
                <a:cs typeface="Arial" panose="020B0604020202020204" pitchFamily="34" charset="0"/>
              </a:rPr>
              <a:t> and adrenal suppression with very high dosages or at the regular dosage in susceptible individuals. If such changes occur, discontinue DYMISTA slowly.</a:t>
            </a:r>
            <a:endParaRPr lang="en-US" sz="800" b="1" cap="all" dirty="0">
              <a:solidFill>
                <a:schemeClr val="accent1">
                  <a:lumMod val="75000"/>
                </a:schemeClr>
              </a:solidFill>
              <a:latin typeface="Arial" panose="020B0604020202020204" pitchFamily="34" charset="0"/>
              <a:cs typeface="Arial" panose="020B0604020202020204" pitchFamily="34" charset="0"/>
            </a:endParaRPr>
          </a:p>
        </p:txBody>
      </p:sp>
      <p:pic>
        <p:nvPicPr>
          <p:cNvPr id="27" name="Picture 26">
            <a:extLst>
              <a:ext uri="{FF2B5EF4-FFF2-40B4-BE49-F238E27FC236}">
                <a16:creationId xmlns:a16="http://schemas.microsoft.com/office/drawing/2014/main" id="{993A6081-9309-33BF-EA79-428B7652B02D}"/>
              </a:ext>
            </a:extLst>
          </p:cNvPr>
          <p:cNvPicPr>
            <a:picLocks noChangeAspect="1"/>
          </p:cNvPicPr>
          <p:nvPr/>
        </p:nvPicPr>
        <p:blipFill>
          <a:blip r:embed="rId3"/>
          <a:srcRect l="11529" t="4822" r="4624"/>
          <a:stretch>
            <a:fillRect/>
          </a:stretch>
        </p:blipFill>
        <p:spPr>
          <a:xfrm>
            <a:off x="365084" y="1506537"/>
            <a:ext cx="4739341" cy="31072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 name="Content Placeholder 4">
            <a:extLst>
              <a:ext uri="{FF2B5EF4-FFF2-40B4-BE49-F238E27FC236}">
                <a16:creationId xmlns:a16="http://schemas.microsoft.com/office/drawing/2014/main" id="{08195017-337B-5DA7-0E87-B7285DF99B23}"/>
              </a:ext>
            </a:extLst>
          </p:cNvPr>
          <p:cNvPicPr>
            <a:picLocks noChangeAspect="1"/>
          </p:cNvPicPr>
          <p:nvPr/>
        </p:nvPicPr>
        <p:blipFill>
          <a:blip r:embed="rId4"/>
          <a:srcRect l="44639" t="32868" r="10576" b="19729"/>
          <a:stretch>
            <a:fillRect/>
          </a:stretch>
        </p:blipFill>
        <p:spPr>
          <a:xfrm>
            <a:off x="7004423" y="1421213"/>
            <a:ext cx="4739341" cy="31769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2" name="TextBox 31">
            <a:extLst>
              <a:ext uri="{FF2B5EF4-FFF2-40B4-BE49-F238E27FC236}">
                <a16:creationId xmlns:a16="http://schemas.microsoft.com/office/drawing/2014/main" id="{C500A3E6-0FE6-80A5-FBAB-C2E77F04942A}"/>
              </a:ext>
            </a:extLst>
          </p:cNvPr>
          <p:cNvSpPr txBox="1"/>
          <p:nvPr/>
        </p:nvSpPr>
        <p:spPr>
          <a:xfrm>
            <a:off x="793377" y="4785808"/>
            <a:ext cx="5251823" cy="1169551"/>
          </a:xfrm>
          <a:prstGeom prst="rect">
            <a:avLst/>
          </a:prstGeom>
          <a:noFill/>
        </p:spPr>
        <p:txBody>
          <a:bodyPr wrap="square">
            <a:spAutoFit/>
          </a:bodyPr>
          <a:lstStyle/>
          <a:p>
            <a:pPr>
              <a:buNone/>
            </a:pPr>
            <a:r>
              <a:rPr lang="en-US" sz="1400" b="1" dirty="0">
                <a:solidFill>
                  <a:schemeClr val="accent1">
                    <a:lumMod val="75000"/>
                  </a:schemeClr>
                </a:solidFill>
                <a:latin typeface="Arial" panose="020B0604020202020204" pitchFamily="34" charset="0"/>
                <a:cs typeface="Arial" panose="020B0604020202020204" pitchFamily="34" charset="0"/>
              </a:rPr>
              <a:t>Allergen immunotherapy may:</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Reduce overall healthcare utilization </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Lower AR-related medical visits </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Decrease inpatient and ER costs </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Improve disease control over time </a:t>
            </a:r>
          </a:p>
        </p:txBody>
      </p:sp>
      <p:sp>
        <p:nvSpPr>
          <p:cNvPr id="34" name="TextBox 33">
            <a:extLst>
              <a:ext uri="{FF2B5EF4-FFF2-40B4-BE49-F238E27FC236}">
                <a16:creationId xmlns:a16="http://schemas.microsoft.com/office/drawing/2014/main" id="{3AD0BE4D-BA5A-22E2-0F0C-3C2333822E11}"/>
              </a:ext>
            </a:extLst>
          </p:cNvPr>
          <p:cNvSpPr txBox="1"/>
          <p:nvPr/>
        </p:nvSpPr>
        <p:spPr>
          <a:xfrm>
            <a:off x="6177357" y="4919777"/>
            <a:ext cx="6245410" cy="954107"/>
          </a:xfrm>
          <a:prstGeom prst="rect">
            <a:avLst/>
          </a:prstGeom>
          <a:noFill/>
        </p:spPr>
        <p:txBody>
          <a:bodyPr wrap="square">
            <a:spAutoFit/>
          </a:bodyPr>
          <a:lstStyle/>
          <a:p>
            <a:r>
              <a:rPr lang="en-US" sz="1400" b="1" dirty="0">
                <a:solidFill>
                  <a:schemeClr val="accent1">
                    <a:lumMod val="75000"/>
                  </a:schemeClr>
                </a:solidFill>
                <a:latin typeface="Arial" panose="020B0604020202020204" pitchFamily="34" charset="0"/>
                <a:cs typeface="Arial" panose="020B0604020202020204" pitchFamily="34" charset="0"/>
              </a:rPr>
              <a:t>Higher adherence to AIT (25+ fills) associated with:</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Better cost outcomes </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Lower acute care utilization </a:t>
            </a:r>
          </a:p>
          <a:p>
            <a:pPr marL="742950" lvl="1" indent="-285750">
              <a:buFont typeface="Arial" panose="020B0604020202020204" pitchFamily="34" charset="0"/>
              <a:buChar char="•"/>
            </a:pPr>
            <a:r>
              <a:rPr lang="en-US" sz="1400" dirty="0">
                <a:solidFill>
                  <a:schemeClr val="accent1">
                    <a:lumMod val="75000"/>
                  </a:schemeClr>
                </a:solidFill>
                <a:latin typeface="Arial" panose="020B0604020202020204" pitchFamily="34" charset="0"/>
                <a:cs typeface="Arial" panose="020B0604020202020204" pitchFamily="34" charset="0"/>
              </a:rPr>
              <a:t>More stable healthcare spending </a:t>
            </a:r>
          </a:p>
        </p:txBody>
      </p:sp>
      <p:sp>
        <p:nvSpPr>
          <p:cNvPr id="36" name="TextBox 35">
            <a:extLst>
              <a:ext uri="{FF2B5EF4-FFF2-40B4-BE49-F238E27FC236}">
                <a16:creationId xmlns:a16="http://schemas.microsoft.com/office/drawing/2014/main" id="{69DDE0C5-39DB-C2DF-36C1-E911E6FA963B}"/>
              </a:ext>
            </a:extLst>
          </p:cNvPr>
          <p:cNvSpPr txBox="1"/>
          <p:nvPr/>
        </p:nvSpPr>
        <p:spPr>
          <a:xfrm>
            <a:off x="2436903" y="4551291"/>
            <a:ext cx="7428393" cy="276999"/>
          </a:xfrm>
          <a:prstGeom prst="rect">
            <a:avLst/>
          </a:prstGeom>
          <a:noFill/>
        </p:spPr>
        <p:txBody>
          <a:bodyPr wrap="square">
            <a:spAutoFit/>
          </a:bodyPr>
          <a:lstStyle/>
          <a:p>
            <a:r>
              <a:rPr lang="en-US" sz="1200" b="1" i="0" u="none" strike="noStrike" baseline="0" dirty="0">
                <a:solidFill>
                  <a:schemeClr val="accent1">
                    <a:lumMod val="75000"/>
                  </a:schemeClr>
                </a:solidFill>
                <a:latin typeface="Arial" panose="020B0604020202020204" pitchFamily="34" charset="0"/>
                <a:cs typeface="Arial" panose="020B0604020202020204" pitchFamily="34" charset="0"/>
              </a:rPr>
              <a:t>Figure 1. All-cause and AR-related cost differences baseline to follow-up by AIT cohorts.</a:t>
            </a:r>
            <a:endParaRPr lang="en-US" sz="12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0068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89E88-067B-DB0D-01DF-32B241CFA44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239BBF-6DD0-7995-B725-BDA81F120C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136B2A14-1564-E1B2-6CF5-1718724E8D50}"/>
              </a:ext>
            </a:extLst>
          </p:cNvPr>
          <p:cNvSpPr>
            <a:spLocks noGrp="1"/>
          </p:cNvSpPr>
          <p:nvPr>
            <p:ph type="ftr" sz="quarter" idx="11"/>
          </p:nvPr>
        </p:nvSpPr>
        <p:spPr/>
        <p:txBody>
          <a:bodyPr/>
          <a:lstStyle/>
          <a:p>
            <a:r>
              <a:rPr lang="en-US"/>
              <a:t>INTERNAL USE ONLY</a:t>
            </a:r>
            <a:endParaRPr lang="en-US" dirty="0"/>
          </a:p>
        </p:txBody>
      </p:sp>
      <p:sp>
        <p:nvSpPr>
          <p:cNvPr id="4" name="TextBox 3">
            <a:extLst>
              <a:ext uri="{FF2B5EF4-FFF2-40B4-BE49-F238E27FC236}">
                <a16:creationId xmlns:a16="http://schemas.microsoft.com/office/drawing/2014/main" id="{CEB7BD1D-1BC0-413D-A972-9C25A6CF3EAC}"/>
              </a:ext>
            </a:extLst>
          </p:cNvPr>
          <p:cNvSpPr txBox="1"/>
          <p:nvPr/>
        </p:nvSpPr>
        <p:spPr>
          <a:xfrm>
            <a:off x="478117" y="1338738"/>
            <a:ext cx="11438965" cy="4524315"/>
          </a:xfrm>
          <a:prstGeom prst="rect">
            <a:avLst/>
          </a:prstGeom>
          <a:noFill/>
        </p:spPr>
        <p:txBody>
          <a:bodyPr wrap="square">
            <a:spAutoFit/>
          </a:bodyPr>
          <a:lstStyle/>
          <a:p>
            <a:pPr marL="285750" indent="-28575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DYMISTA demonstrated </a:t>
            </a:r>
            <a:r>
              <a:rPr lang="en-US" sz="1600" b="1" dirty="0">
                <a:solidFill>
                  <a:schemeClr val="accent1">
                    <a:lumMod val="75000"/>
                  </a:schemeClr>
                </a:solidFill>
                <a:latin typeface="Arial" panose="020B0604020202020204" pitchFamily="34" charset="0"/>
                <a:cs typeface="Arial" panose="020B0604020202020204" pitchFamily="34" charset="0"/>
              </a:rPr>
              <a:t>superior efficacy </a:t>
            </a:r>
            <a:r>
              <a:rPr lang="en-US" sz="1600" dirty="0">
                <a:solidFill>
                  <a:schemeClr val="accent1">
                    <a:lumMod val="75000"/>
                  </a:schemeClr>
                </a:solidFill>
                <a:latin typeface="Arial" panose="020B0604020202020204" pitchFamily="34" charset="0"/>
                <a:cs typeface="Arial" panose="020B0604020202020204" pitchFamily="34" charset="0"/>
              </a:rPr>
              <a:t>compared with intranasal fluticasone and azelastine monotherapy across three randomized, double-blind, placebo-controlled studies </a:t>
            </a:r>
            <a:r>
              <a:rPr lang="en-US" sz="1600" b="1" dirty="0">
                <a:solidFill>
                  <a:schemeClr val="accent1">
                    <a:lumMod val="75000"/>
                  </a:schemeClr>
                </a:solidFill>
                <a:latin typeface="Arial" panose="020B0604020202020204" pitchFamily="34" charset="0"/>
                <a:cs typeface="Arial" panose="020B0604020202020204" pitchFamily="34" charset="0"/>
              </a:rPr>
              <a:t>using the same device and formulation</a:t>
            </a:r>
            <a:r>
              <a:rPr lang="en-US" sz="1600" dirty="0">
                <a:solidFill>
                  <a:schemeClr val="accent1">
                    <a:lumMod val="75000"/>
                  </a:schemeClr>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sz="1600"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Findings provided </a:t>
            </a:r>
            <a:r>
              <a:rPr lang="en-US" sz="1600" b="1" dirty="0">
                <a:solidFill>
                  <a:schemeClr val="accent1">
                    <a:lumMod val="75000"/>
                  </a:schemeClr>
                </a:solidFill>
                <a:latin typeface="Arial" panose="020B0604020202020204" pitchFamily="34" charset="0"/>
                <a:cs typeface="Arial" panose="020B0604020202020204" pitchFamily="34" charset="0"/>
              </a:rPr>
              <a:t>strong evidence </a:t>
            </a:r>
            <a:r>
              <a:rPr lang="en-US" sz="1600" dirty="0">
                <a:solidFill>
                  <a:schemeClr val="accent1">
                    <a:lumMod val="75000"/>
                  </a:schemeClr>
                </a:solidFill>
                <a:latin typeface="Arial" panose="020B0604020202020204" pitchFamily="34" charset="0"/>
                <a:cs typeface="Arial" panose="020B0604020202020204" pitchFamily="34" charset="0"/>
              </a:rPr>
              <a:t>that combining an intranasal antihistamine with a corticosteroid offers </a:t>
            </a:r>
            <a:r>
              <a:rPr lang="en-US" sz="1600" b="1" dirty="0">
                <a:solidFill>
                  <a:schemeClr val="accent1">
                    <a:lumMod val="75000"/>
                  </a:schemeClr>
                </a:solidFill>
                <a:latin typeface="Arial" panose="020B0604020202020204" pitchFamily="34" charset="0"/>
                <a:cs typeface="Arial" panose="020B0604020202020204" pitchFamily="34" charset="0"/>
              </a:rPr>
              <a:t>complementary benefits in SAR </a:t>
            </a:r>
            <a:r>
              <a:rPr lang="en-US" sz="1600" dirty="0">
                <a:solidFill>
                  <a:schemeClr val="accent1">
                    <a:lumMod val="75000"/>
                  </a:schemeClr>
                </a:solidFill>
                <a:latin typeface="Arial" panose="020B0604020202020204" pitchFamily="34" charset="0"/>
                <a:cs typeface="Arial" panose="020B0604020202020204" pitchFamily="34" charset="0"/>
              </a:rPr>
              <a:t>and </a:t>
            </a:r>
            <a:r>
              <a:rPr lang="en-US" sz="1600" b="1" dirty="0">
                <a:solidFill>
                  <a:schemeClr val="accent1">
                    <a:lumMod val="75000"/>
                  </a:schemeClr>
                </a:solidFill>
                <a:latin typeface="Arial" panose="020B0604020202020204" pitchFamily="34" charset="0"/>
                <a:cs typeface="Arial" panose="020B0604020202020204" pitchFamily="34" charset="0"/>
              </a:rPr>
              <a:t>aligns with ARIA guideline recommendations</a:t>
            </a:r>
            <a:r>
              <a:rPr lang="en-US" sz="1600" dirty="0">
                <a:solidFill>
                  <a:schemeClr val="accent1">
                    <a:lumMod val="75000"/>
                  </a:schemeClr>
                </a:solidFill>
                <a:latin typeface="Arial" panose="020B0604020202020204" pitchFamily="34" charset="0"/>
                <a:cs typeface="Arial" panose="020B0604020202020204" pitchFamily="34" charset="0"/>
              </a:rPr>
              <a:t>. </a:t>
            </a:r>
          </a:p>
          <a:p>
            <a:endParaRPr lang="en-US" sz="1600"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solidFill>
                  <a:schemeClr val="accent1">
                    <a:lumMod val="75000"/>
                  </a:schemeClr>
                </a:solidFill>
                <a:latin typeface="Arial" panose="020B0604020202020204" pitchFamily="34" charset="0"/>
                <a:cs typeface="Arial" panose="020B0604020202020204" pitchFamily="34" charset="0"/>
              </a:rPr>
              <a:t>Similar safety profiles </a:t>
            </a:r>
            <a:r>
              <a:rPr lang="en-US" sz="1600" dirty="0">
                <a:solidFill>
                  <a:schemeClr val="accent1">
                    <a:lumMod val="75000"/>
                  </a:schemeClr>
                </a:solidFill>
                <a:latin typeface="Arial" panose="020B0604020202020204" pitchFamily="34" charset="0"/>
                <a:cs typeface="Arial" panose="020B0604020202020204" pitchFamily="34" charset="0"/>
              </a:rPr>
              <a:t>were observed across treatment groups, with only mild dysgeusia reported in a small number of patients in the DYMISTA and azelastine treatment groups. </a:t>
            </a:r>
          </a:p>
          <a:p>
            <a:pPr marL="285750" indent="-285750">
              <a:buFont typeface="Arial" panose="020B0604020202020204" pitchFamily="34" charset="0"/>
              <a:buChar char="•"/>
            </a:pPr>
            <a:endParaRPr lang="en-US" sz="1600"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Allergy immunotherapy remained a cost-effective treatment option without increasing overall healthcare expenditures.</a:t>
            </a:r>
          </a:p>
          <a:p>
            <a:endParaRPr lang="en-US" sz="1600"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DYMISTA provided a </a:t>
            </a:r>
            <a:r>
              <a:rPr lang="en-US" sz="1600" b="1" dirty="0">
                <a:solidFill>
                  <a:schemeClr val="accent1">
                    <a:lumMod val="75000"/>
                  </a:schemeClr>
                </a:solidFill>
                <a:latin typeface="Arial" panose="020B0604020202020204" pitchFamily="34" charset="0"/>
                <a:cs typeface="Arial" panose="020B0604020202020204" pitchFamily="34" charset="0"/>
              </a:rPr>
              <a:t>rapid onset of action</a:t>
            </a:r>
            <a:r>
              <a:rPr lang="en-US" sz="1600" dirty="0">
                <a:solidFill>
                  <a:schemeClr val="accent1">
                    <a:lumMod val="75000"/>
                  </a:schemeClr>
                </a:solidFill>
                <a:latin typeface="Arial" panose="020B0604020202020204" pitchFamily="34" charset="0"/>
                <a:cs typeface="Arial" panose="020B0604020202020204" pitchFamily="34" charset="0"/>
              </a:rPr>
              <a:t>, achieving a </a:t>
            </a:r>
            <a:r>
              <a:rPr lang="en-US" sz="1600" b="1" dirty="0">
                <a:solidFill>
                  <a:schemeClr val="accent1">
                    <a:lumMod val="75000"/>
                  </a:schemeClr>
                </a:solidFill>
                <a:latin typeface="Arial" panose="020B0604020202020204" pitchFamily="34" charset="0"/>
                <a:cs typeface="Arial" panose="020B0604020202020204" pitchFamily="34" charset="0"/>
              </a:rPr>
              <a:t>clinically meaningful 50% reduction in </a:t>
            </a:r>
            <a:r>
              <a:rPr lang="en-US" sz="1600" b="1" dirty="0" err="1">
                <a:solidFill>
                  <a:schemeClr val="accent1">
                    <a:lumMod val="75000"/>
                  </a:schemeClr>
                </a:solidFill>
                <a:latin typeface="Arial" panose="020B0604020202020204" pitchFamily="34" charset="0"/>
                <a:cs typeface="Arial" panose="020B0604020202020204" pitchFamily="34" charset="0"/>
              </a:rPr>
              <a:t>rTNSS</a:t>
            </a:r>
            <a:r>
              <a:rPr lang="en-US" sz="1600" b="1" dirty="0">
                <a:solidFill>
                  <a:schemeClr val="accent1">
                    <a:lumMod val="75000"/>
                  </a:schemeClr>
                </a:solidFill>
                <a:latin typeface="Arial" panose="020B0604020202020204" pitchFamily="34" charset="0"/>
                <a:cs typeface="Arial" panose="020B0604020202020204" pitchFamily="34" charset="0"/>
              </a:rPr>
              <a:t> </a:t>
            </a:r>
            <a:r>
              <a:rPr lang="en-US" sz="1600" dirty="0">
                <a:solidFill>
                  <a:schemeClr val="accent1">
                    <a:lumMod val="75000"/>
                  </a:schemeClr>
                </a:solidFill>
                <a:latin typeface="Arial" panose="020B0604020202020204" pitchFamily="34" charset="0"/>
                <a:cs typeface="Arial" panose="020B0604020202020204" pitchFamily="34" charset="0"/>
              </a:rPr>
              <a:t>earlier than standard therapies, with symptom improvement occurring </a:t>
            </a:r>
            <a:r>
              <a:rPr lang="en-US" sz="1600" b="1" dirty="0">
                <a:solidFill>
                  <a:schemeClr val="accent1">
                    <a:lumMod val="75000"/>
                  </a:schemeClr>
                </a:solidFill>
                <a:latin typeface="Arial" panose="020B0604020202020204" pitchFamily="34" charset="0"/>
                <a:cs typeface="Arial" panose="020B0604020202020204" pitchFamily="34" charset="0"/>
              </a:rPr>
              <a:t>up to 3 days sooner </a:t>
            </a:r>
            <a:r>
              <a:rPr lang="en-US" sz="1600" dirty="0">
                <a:solidFill>
                  <a:schemeClr val="accent1">
                    <a:lumMod val="75000"/>
                  </a:schemeClr>
                </a:solidFill>
                <a:latin typeface="Arial" panose="020B0604020202020204" pitchFamily="34" charset="0"/>
                <a:cs typeface="Arial" panose="020B0604020202020204" pitchFamily="34" charset="0"/>
              </a:rPr>
              <a:t>than fluticasone and </a:t>
            </a:r>
            <a:r>
              <a:rPr lang="en-US" sz="1600" b="1" dirty="0">
                <a:solidFill>
                  <a:schemeClr val="accent1">
                    <a:lumMod val="75000"/>
                  </a:schemeClr>
                </a:solidFill>
                <a:latin typeface="Arial" panose="020B0604020202020204" pitchFamily="34" charset="0"/>
                <a:cs typeface="Arial" panose="020B0604020202020204" pitchFamily="34" charset="0"/>
              </a:rPr>
              <a:t>up to 5 days sooner </a:t>
            </a:r>
            <a:r>
              <a:rPr lang="en-US" sz="1600" dirty="0">
                <a:solidFill>
                  <a:schemeClr val="accent1">
                    <a:lumMod val="75000"/>
                  </a:schemeClr>
                </a:solidFill>
                <a:latin typeface="Arial" panose="020B0604020202020204" pitchFamily="34" charset="0"/>
                <a:cs typeface="Arial" panose="020B0604020202020204" pitchFamily="34" charset="0"/>
              </a:rPr>
              <a:t>than azelastine. </a:t>
            </a:r>
          </a:p>
          <a:p>
            <a:pPr marL="742950" lvl="1" indent="-285750">
              <a:buFont typeface="Courier New" panose="02070309020205020404" pitchFamily="49" charset="0"/>
              <a:buChar char="o"/>
            </a:pPr>
            <a:r>
              <a:rPr lang="en-US" sz="1600" b="1" dirty="0">
                <a:solidFill>
                  <a:schemeClr val="accent1">
                    <a:lumMod val="75000"/>
                  </a:schemeClr>
                </a:solidFill>
                <a:latin typeface="Arial" panose="020B0604020202020204" pitchFamily="34" charset="0"/>
                <a:cs typeface="Arial" panose="020B0604020202020204" pitchFamily="34" charset="0"/>
              </a:rPr>
              <a:t>This faster relief</a:t>
            </a:r>
            <a:r>
              <a:rPr lang="en-US" sz="1600" dirty="0">
                <a:solidFill>
                  <a:schemeClr val="accent1">
                    <a:lumMod val="75000"/>
                  </a:schemeClr>
                </a:solidFill>
                <a:latin typeface="Arial" panose="020B0604020202020204" pitchFamily="34" charset="0"/>
                <a:cs typeface="Arial" panose="020B0604020202020204" pitchFamily="34" charset="0"/>
              </a:rPr>
              <a:t> is clinically important because </a:t>
            </a:r>
            <a:r>
              <a:rPr lang="en-US" sz="1600" b="1" dirty="0">
                <a:solidFill>
                  <a:schemeClr val="accent1">
                    <a:lumMod val="75000"/>
                  </a:schemeClr>
                </a:solidFill>
                <a:latin typeface="Arial" panose="020B0604020202020204" pitchFamily="34" charset="0"/>
                <a:cs typeface="Arial" panose="020B0604020202020204" pitchFamily="34" charset="0"/>
              </a:rPr>
              <a:t>earlier symptom control can improve patient adherence</a:t>
            </a:r>
            <a:r>
              <a:rPr lang="en-US" sz="1600" dirty="0">
                <a:solidFill>
                  <a:schemeClr val="accent1">
                    <a:lumMod val="75000"/>
                  </a:schemeClr>
                </a:solidFill>
                <a:latin typeface="Arial" panose="020B0604020202020204" pitchFamily="34" charset="0"/>
                <a:cs typeface="Arial" panose="020B0604020202020204" pitchFamily="34" charset="0"/>
              </a:rPr>
              <a:t>.</a:t>
            </a:r>
            <a:endParaRPr lang="en-US" sz="1600" b="1"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b="1"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DYMISTA delivered </a:t>
            </a:r>
            <a:r>
              <a:rPr lang="en-US" sz="1600" b="1" dirty="0">
                <a:solidFill>
                  <a:schemeClr val="accent1">
                    <a:lumMod val="75000"/>
                  </a:schemeClr>
                </a:solidFill>
                <a:latin typeface="Arial" panose="020B0604020202020204" pitchFamily="34" charset="0"/>
                <a:cs typeface="Arial" panose="020B0604020202020204" pitchFamily="34" charset="0"/>
              </a:rPr>
              <a:t>superior efficacy, rapid onset, and simplified treatment, directly addressing the unmet need </a:t>
            </a:r>
            <a:r>
              <a:rPr lang="en-US" sz="1600" dirty="0">
                <a:solidFill>
                  <a:schemeClr val="accent1">
                    <a:lumMod val="75000"/>
                  </a:schemeClr>
                </a:solidFill>
                <a:latin typeface="Arial" panose="020B0604020202020204" pitchFamily="34" charset="0"/>
                <a:cs typeface="Arial" panose="020B0604020202020204" pitchFamily="34" charset="0"/>
              </a:rPr>
              <a:t>among patients with </a:t>
            </a:r>
            <a:r>
              <a:rPr lang="en-US" sz="1600" b="1" dirty="0">
                <a:solidFill>
                  <a:schemeClr val="accent1">
                    <a:lumMod val="75000"/>
                  </a:schemeClr>
                </a:solidFill>
                <a:latin typeface="Arial" panose="020B0604020202020204" pitchFamily="34" charset="0"/>
                <a:cs typeface="Arial" panose="020B0604020202020204" pitchFamily="34" charset="0"/>
              </a:rPr>
              <a:t>uncontrolled allergic rhinitis.</a:t>
            </a:r>
          </a:p>
        </p:txBody>
      </p:sp>
      <p:sp>
        <p:nvSpPr>
          <p:cNvPr id="8" name="Title 6">
            <a:extLst>
              <a:ext uri="{FF2B5EF4-FFF2-40B4-BE49-F238E27FC236}">
                <a16:creationId xmlns:a16="http://schemas.microsoft.com/office/drawing/2014/main" id="{6F70CDD8-1194-9E95-18C0-91B0F535D987}"/>
              </a:ext>
            </a:extLst>
          </p:cNvPr>
          <p:cNvSpPr txBox="1">
            <a:spLocks/>
          </p:cNvSpPr>
          <p:nvPr/>
        </p:nvSpPr>
        <p:spPr>
          <a:xfrm>
            <a:off x="218602" y="439834"/>
            <a:ext cx="11698480" cy="13777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DYMISTA Delivered Superior Efficacy with Rapid Relief in a Simplified Single-Spray Formulation</a:t>
            </a:r>
            <a:r>
              <a:rPr lang="en-US" sz="2800" b="1" baseline="30000"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1-3</a:t>
            </a:r>
            <a:endParaRPr lang="en-US" sz="28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A800F4E-A63F-EF7A-FE5B-60A3902CDC88}"/>
              </a:ext>
            </a:extLst>
          </p:cNvPr>
          <p:cNvSpPr txBox="1"/>
          <p:nvPr/>
        </p:nvSpPr>
        <p:spPr>
          <a:xfrm>
            <a:off x="0" y="5833391"/>
            <a:ext cx="12897224" cy="707886"/>
          </a:xfrm>
          <a:prstGeom prst="rect">
            <a:avLst/>
          </a:prstGeom>
          <a:noFill/>
        </p:spPr>
        <p:txBody>
          <a:bodyPr wrap="square">
            <a:spAutoFit/>
          </a:bodyPr>
          <a:lstStyle/>
          <a:p>
            <a:r>
              <a:rPr lang="en-US" sz="800" dirty="0">
                <a:solidFill>
                  <a:schemeClr val="accent1">
                    <a:lumMod val="75000"/>
                  </a:schemeClr>
                </a:solidFill>
                <a:latin typeface="Arial" panose="020B0604020202020204" pitchFamily="34" charset="0"/>
                <a:cs typeface="Arial" panose="020B0604020202020204" pitchFamily="34" charset="0"/>
              </a:rPr>
              <a:t>ARIA, Allergic Rhinitis and its Impact on Asthma; </a:t>
            </a:r>
            <a:r>
              <a:rPr lang="en-US" sz="800" dirty="0" err="1">
                <a:solidFill>
                  <a:schemeClr val="accent1">
                    <a:lumMod val="75000"/>
                  </a:schemeClr>
                </a:solidFill>
                <a:latin typeface="Arial" panose="020B0604020202020204" pitchFamily="34" charset="0"/>
                <a:cs typeface="Arial" panose="020B0604020202020204" pitchFamily="34" charset="0"/>
              </a:rPr>
              <a:t>rTNSS</a:t>
            </a:r>
            <a:r>
              <a:rPr lang="en-US" sz="800" dirty="0">
                <a:solidFill>
                  <a:schemeClr val="accent1">
                    <a:lumMod val="75000"/>
                  </a:schemeClr>
                </a:solidFill>
                <a:latin typeface="Arial" panose="020B0604020202020204" pitchFamily="34" charset="0"/>
                <a:cs typeface="Arial" panose="020B0604020202020204" pitchFamily="34" charset="0"/>
              </a:rPr>
              <a:t>, Reflective total nasal symptom score; SAR, seasonal allergic rhinitis.</a:t>
            </a:r>
          </a:p>
          <a:p>
            <a:r>
              <a:rPr lang="en-US" sz="800" b="1" dirty="0">
                <a:solidFill>
                  <a:schemeClr val="accent1">
                    <a:lumMod val="75000"/>
                  </a:schemeClr>
                </a:solidFill>
                <a:latin typeface="Arial" panose="020B0604020202020204" pitchFamily="34" charset="0"/>
                <a:cs typeface="Arial" panose="020B0604020202020204" pitchFamily="34" charset="0"/>
              </a:rPr>
              <a:t>References: 1. </a:t>
            </a:r>
            <a:r>
              <a:rPr lang="en-US" sz="800" dirty="0">
                <a:solidFill>
                  <a:schemeClr val="accent1">
                    <a:lumMod val="75000"/>
                  </a:schemeClr>
                </a:solidFill>
                <a:latin typeface="Arial" panose="020B0604020202020204" pitchFamily="34" charset="0"/>
                <a:cs typeface="Arial" panose="020B0604020202020204" pitchFamily="34" charset="0"/>
              </a:rPr>
              <a:t>Carr W, Bernstein J, Lieberman P, et al. </a:t>
            </a:r>
            <a:r>
              <a:rPr lang="en-US" sz="800" i="1" dirty="0">
                <a:solidFill>
                  <a:schemeClr val="accent1">
                    <a:lumMod val="75000"/>
                  </a:schemeClr>
                </a:solidFill>
                <a:latin typeface="Arial" panose="020B0604020202020204" pitchFamily="34" charset="0"/>
                <a:cs typeface="Arial" panose="020B0604020202020204" pitchFamily="34" charset="0"/>
              </a:rPr>
              <a:t>J Allergy Clin Immuno</a:t>
            </a:r>
            <a:r>
              <a:rPr lang="en-US" sz="800" dirty="0">
                <a:solidFill>
                  <a:schemeClr val="accent1">
                    <a:lumMod val="75000"/>
                  </a:schemeClr>
                </a:solidFill>
                <a:latin typeface="Arial" panose="020B0604020202020204" pitchFamily="34" charset="0"/>
                <a:cs typeface="Arial" panose="020B0604020202020204" pitchFamily="34" charset="0"/>
              </a:rPr>
              <a:t>l. 2012;129(5):1282-1289.e10. </a:t>
            </a:r>
            <a:r>
              <a:rPr lang="en-US" sz="800" b="1" dirty="0">
                <a:solidFill>
                  <a:schemeClr val="accent1">
                    <a:lumMod val="75000"/>
                  </a:schemeClr>
                </a:solidFill>
                <a:latin typeface="Arial" panose="020B0604020202020204" pitchFamily="34" charset="0"/>
                <a:cs typeface="Arial" panose="020B0604020202020204" pitchFamily="34" charset="0"/>
              </a:rPr>
              <a:t>2. </a:t>
            </a:r>
            <a:r>
              <a:rPr lang="en-US" sz="800" dirty="0">
                <a:solidFill>
                  <a:schemeClr val="accent1">
                    <a:lumMod val="75000"/>
                  </a:schemeClr>
                </a:solidFill>
                <a:latin typeface="Arial" panose="020B0604020202020204" pitchFamily="34" charset="0"/>
                <a:cs typeface="Arial" panose="020B0604020202020204" pitchFamily="34" charset="0"/>
              </a:rPr>
              <a:t>Tkacz JP, Rance K, Waddell D, et al. </a:t>
            </a:r>
            <a:r>
              <a:rPr lang="en-US" sz="800" i="1" dirty="0">
                <a:solidFill>
                  <a:schemeClr val="accent1">
                    <a:lumMod val="75000"/>
                  </a:schemeClr>
                </a:solidFill>
                <a:latin typeface="Arial" panose="020B0604020202020204" pitchFamily="34" charset="0"/>
                <a:cs typeface="Arial" panose="020B0604020202020204" pitchFamily="34" charset="0"/>
              </a:rPr>
              <a:t>Curr Med Res </a:t>
            </a:r>
            <a:r>
              <a:rPr lang="en-US" sz="800" i="1" dirty="0" err="1">
                <a:solidFill>
                  <a:schemeClr val="accent1">
                    <a:lumMod val="75000"/>
                  </a:schemeClr>
                </a:solidFill>
                <a:latin typeface="Arial" panose="020B0604020202020204" pitchFamily="34" charset="0"/>
                <a:cs typeface="Arial" panose="020B0604020202020204" pitchFamily="34" charset="0"/>
              </a:rPr>
              <a:t>Opin</a:t>
            </a:r>
            <a:r>
              <a:rPr lang="en-US" sz="800" dirty="0">
                <a:solidFill>
                  <a:schemeClr val="accent1">
                    <a:lumMod val="75000"/>
                  </a:schemeClr>
                </a:solidFill>
                <a:latin typeface="Arial" panose="020B0604020202020204" pitchFamily="34" charset="0"/>
                <a:cs typeface="Arial" panose="020B0604020202020204" pitchFamily="34" charset="0"/>
              </a:rPr>
              <a:t>. 2021;37(6):957-965</a:t>
            </a:r>
            <a:r>
              <a:rPr lang="en-US" sz="800" b="1" dirty="0">
                <a:solidFill>
                  <a:schemeClr val="accent1">
                    <a:lumMod val="75000"/>
                  </a:schemeClr>
                </a:solidFill>
                <a:latin typeface="Arial" panose="020B0604020202020204" pitchFamily="34" charset="0"/>
                <a:cs typeface="Arial" panose="020B0604020202020204" pitchFamily="34" charset="0"/>
              </a:rPr>
              <a:t>. 3. </a:t>
            </a:r>
            <a:r>
              <a:rPr lang="en-US" sz="800" dirty="0">
                <a:solidFill>
                  <a:schemeClr val="accent1">
                    <a:lumMod val="75000"/>
                  </a:schemeClr>
                </a:solidFill>
                <a:latin typeface="Arial" panose="020B0604020202020204" pitchFamily="34" charset="0"/>
                <a:cs typeface="Arial" panose="020B0604020202020204" pitchFamily="34" charset="0"/>
              </a:rPr>
              <a:t>Marple BF, </a:t>
            </a:r>
            <a:r>
              <a:rPr lang="en-US" sz="800" dirty="0" err="1">
                <a:solidFill>
                  <a:schemeClr val="accent1">
                    <a:lumMod val="75000"/>
                  </a:schemeClr>
                </a:solidFill>
                <a:latin typeface="Arial" panose="020B0604020202020204" pitchFamily="34" charset="0"/>
                <a:cs typeface="Arial" panose="020B0604020202020204" pitchFamily="34" charset="0"/>
              </a:rPr>
              <a:t>Fornadley</a:t>
            </a:r>
            <a:r>
              <a:rPr lang="en-US" sz="800" dirty="0">
                <a:solidFill>
                  <a:schemeClr val="accent1">
                    <a:lumMod val="75000"/>
                  </a:schemeClr>
                </a:solidFill>
                <a:latin typeface="Arial" panose="020B0604020202020204" pitchFamily="34" charset="0"/>
                <a:cs typeface="Arial" panose="020B0604020202020204" pitchFamily="34" charset="0"/>
              </a:rPr>
              <a:t> JA, Patel AA. et </a:t>
            </a:r>
            <a:r>
              <a:rPr lang="en-US" sz="800" dirty="0" err="1">
                <a:solidFill>
                  <a:schemeClr val="accent1">
                    <a:lumMod val="75000"/>
                  </a:schemeClr>
                </a:solidFill>
                <a:latin typeface="Arial" panose="020B0604020202020204" pitchFamily="34" charset="0"/>
                <a:cs typeface="Arial" panose="020B0604020202020204" pitchFamily="34" charset="0"/>
              </a:rPr>
              <a:t>al.</a:t>
            </a:r>
            <a:r>
              <a:rPr lang="en-US" sz="800" i="1" dirty="0" err="1">
                <a:solidFill>
                  <a:schemeClr val="accent1">
                    <a:lumMod val="75000"/>
                  </a:schemeClr>
                </a:solidFill>
                <a:latin typeface="Arial" panose="020B0604020202020204" pitchFamily="34" charset="0"/>
                <a:cs typeface="Arial" panose="020B0604020202020204" pitchFamily="34" charset="0"/>
              </a:rPr>
              <a:t>Otolaryngol</a:t>
            </a:r>
            <a:r>
              <a:rPr lang="en-US" sz="800" i="1" dirty="0">
                <a:solidFill>
                  <a:schemeClr val="accent1">
                    <a:lumMod val="75000"/>
                  </a:schemeClr>
                </a:solidFill>
                <a:latin typeface="Arial" panose="020B0604020202020204" pitchFamily="34" charset="0"/>
                <a:cs typeface="Arial" panose="020B0604020202020204" pitchFamily="34" charset="0"/>
              </a:rPr>
              <a:t> Head Neck Surg. </a:t>
            </a:r>
            <a:r>
              <a:rPr lang="en-US" sz="800" dirty="0">
                <a:solidFill>
                  <a:schemeClr val="accent1">
                    <a:lumMod val="75000"/>
                  </a:schemeClr>
                </a:solidFill>
                <a:latin typeface="Arial" panose="020B0604020202020204" pitchFamily="34" charset="0"/>
                <a:cs typeface="Arial" panose="020B0604020202020204" pitchFamily="34" charset="0"/>
              </a:rPr>
              <a:t>2007;136(suppl):S107-24.</a:t>
            </a:r>
            <a:endParaRPr lang="en-US" sz="800" b="1" dirty="0">
              <a:solidFill>
                <a:schemeClr val="accent1">
                  <a:lumMod val="75000"/>
                </a:schemeClr>
              </a:solidFill>
              <a:latin typeface="Arial" panose="020B0604020202020204" pitchFamily="34" charset="0"/>
              <a:cs typeface="Arial" panose="020B0604020202020204" pitchFamily="34" charset="0"/>
            </a:endParaRPr>
          </a:p>
          <a:p>
            <a:r>
              <a:rPr lang="en-US" sz="800" b="1" cap="all" dirty="0">
                <a:solidFill>
                  <a:schemeClr val="accent1">
                    <a:lumMod val="75000"/>
                  </a:schemeClr>
                </a:solidFill>
                <a:latin typeface="Arial" panose="020B0604020202020204" pitchFamily="34" charset="0"/>
                <a:cs typeface="Arial" panose="020B0604020202020204" pitchFamily="34" charset="0"/>
              </a:rPr>
              <a:t>Important Safety Information</a:t>
            </a:r>
          </a:p>
          <a:p>
            <a:r>
              <a:rPr lang="en-US" sz="800" dirty="0">
                <a:solidFill>
                  <a:schemeClr val="accent1">
                    <a:lumMod val="75000"/>
                  </a:schemeClr>
                </a:solidFill>
                <a:latin typeface="Arial" panose="020B0604020202020204" pitchFamily="34" charset="0"/>
                <a:cs typeface="Arial" panose="020B0604020202020204" pitchFamily="34" charset="0"/>
              </a:rPr>
              <a:t>Potential reduction in growth velocity in children. Monitor growth routinely in pediatric patients receiving DYMISTA.</a:t>
            </a:r>
            <a:endParaRPr lang="en-US" sz="800" cap="all"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6370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36631-09EC-14D7-3D27-9711F10FBE1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4BE1AE9-3340-B3A6-43D1-4982F1DEA3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B55188B8-4B72-A398-38F0-1A199A342B0B}"/>
              </a:ext>
            </a:extLst>
          </p:cNvPr>
          <p:cNvSpPr>
            <a:spLocks noGrp="1"/>
          </p:cNvSpPr>
          <p:nvPr>
            <p:ph type="ftr" sz="quarter" idx="11"/>
          </p:nvPr>
        </p:nvSpPr>
        <p:spPr/>
        <p:txBody>
          <a:bodyPr/>
          <a:lstStyle/>
          <a:p>
            <a:r>
              <a:rPr lang="en-US"/>
              <a:t>INTERNAL USE ONLY</a:t>
            </a:r>
            <a:endParaRPr lang="en-US" dirty="0"/>
          </a:p>
        </p:txBody>
      </p:sp>
      <p:sp>
        <p:nvSpPr>
          <p:cNvPr id="4" name="TextBox 3">
            <a:extLst>
              <a:ext uri="{FF2B5EF4-FFF2-40B4-BE49-F238E27FC236}">
                <a16:creationId xmlns:a16="http://schemas.microsoft.com/office/drawing/2014/main" id="{337E09D2-1A76-4791-1A5D-E67774639D6F}"/>
              </a:ext>
            </a:extLst>
          </p:cNvPr>
          <p:cNvSpPr txBox="1"/>
          <p:nvPr/>
        </p:nvSpPr>
        <p:spPr>
          <a:xfrm>
            <a:off x="0" y="599205"/>
            <a:ext cx="11552518" cy="707886"/>
          </a:xfrm>
          <a:prstGeom prst="rect">
            <a:avLst/>
          </a:prstGeom>
          <a:noFill/>
        </p:spPr>
        <p:txBody>
          <a:bodyPr wrap="square">
            <a:spAutoFit/>
          </a:bodyPr>
          <a:lstStyle/>
          <a:p>
            <a:r>
              <a:rPr lang="en-US" sz="4000" b="1" i="0"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IMPORTANT SAFETY INFORMATION</a:t>
            </a:r>
          </a:p>
        </p:txBody>
      </p:sp>
      <p:sp>
        <p:nvSpPr>
          <p:cNvPr id="7" name="TextBox 6">
            <a:extLst>
              <a:ext uri="{FF2B5EF4-FFF2-40B4-BE49-F238E27FC236}">
                <a16:creationId xmlns:a16="http://schemas.microsoft.com/office/drawing/2014/main" id="{B20C8B2E-0D67-8FF5-8C84-BBFCBF101FD6}"/>
              </a:ext>
            </a:extLst>
          </p:cNvPr>
          <p:cNvSpPr txBox="1"/>
          <p:nvPr/>
        </p:nvSpPr>
        <p:spPr>
          <a:xfrm>
            <a:off x="65741" y="1334370"/>
            <a:ext cx="11719859" cy="4924425"/>
          </a:xfrm>
          <a:prstGeom prst="rect">
            <a:avLst/>
          </a:prstGeom>
          <a:noFill/>
        </p:spPr>
        <p:txBody>
          <a:bodyPr wrap="square">
            <a:spAutoFit/>
          </a:bodyPr>
          <a:lstStyle/>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DYMISTA is contraindicated in patients with hypersensitivity to azelastine hydrochloride, fluticasone propionate, or to any other ingredients of DYMISTA. Reactions have included anaphylaxis.</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Somnolence: Avoid engaging in hazardous occupations requiring complete mental alertness, such as driving or operating machinery, when taking DYMISTA.</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Avoid concurrent use of alcohol or other central nervous system (CNS) depressants with DYMISTA because further decreased alertness and impairment of CNS performance may occur.</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Epistaxis, nasal ulcerations, nasal septal perforation, impaired wound healing, </a:t>
            </a:r>
            <a:r>
              <a:rPr lang="en-US" sz="1200" b="0" i="1" u="none" strike="noStrike" dirty="0">
                <a:solidFill>
                  <a:schemeClr val="accent1">
                    <a:lumMod val="75000"/>
                  </a:schemeClr>
                </a:solidFill>
                <a:effectLst/>
                <a:latin typeface="Arial" panose="020B0604020202020204" pitchFamily="34" charset="0"/>
                <a:cs typeface="Arial" panose="020B0604020202020204" pitchFamily="34" charset="0"/>
              </a:rPr>
              <a:t>Candida albicans</a:t>
            </a: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 infection: Monitor patients periodically for signs of adverse effects on the nasal mucosa. Avoid use in patients with recent nasal ulcers, nasal surgery, or nasal trauma.</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Glaucoma or posterior subcapsular cataracts: Monitor patients closely with a change in vision or with a history of increased intraocular pressure, glaucoma, and/or cataracts.</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Potential worsening of existing tuberculosis, fungal, bacterial, viral, or parasitic infections, or ocular herpes simplex. More serious or even fatal course of chickenpox or measles in susceptible patients. Use caution in patients with the above because of the potential for worsening of these infections.</a:t>
            </a:r>
          </a:p>
          <a:p>
            <a:pPr algn="l" fontAlgn="base">
              <a:spcBef>
                <a:spcPts val="600"/>
              </a:spcBef>
              <a:spcAft>
                <a:spcPts val="600"/>
              </a:spcAft>
              <a:buNone/>
            </a:pPr>
            <a:r>
              <a:rPr lang="en-US" sz="1200" b="0" i="0" u="none" strike="noStrike" dirty="0" err="1">
                <a:solidFill>
                  <a:schemeClr val="accent1">
                    <a:lumMod val="75000"/>
                  </a:schemeClr>
                </a:solidFill>
                <a:effectLst/>
                <a:latin typeface="Arial" panose="020B0604020202020204" pitchFamily="34" charset="0"/>
                <a:cs typeface="Arial" panose="020B0604020202020204" pitchFamily="34" charset="0"/>
              </a:rPr>
              <a:t>Hypercorticism</a:t>
            </a: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 and adrenal suppression with very high dosages or at the regular dosage in susceptible individuals. If such changes occur, discontinue DYMISTA slowly.</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Potential reduction in growth velocity in children. Monitor growth routinely in pediatric patients receiving DYMISTA.</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Potent inhibitors of cytochrome P450 (CYP) 3A4: May increase blood levels of fluticasone propionate.</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Ritonavir: Coadministration is not recommended.</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Other potent CYP3A4 inhibitors, such as ketoconazole: Use caution with coadministration.</a:t>
            </a:r>
          </a:p>
          <a:p>
            <a:pPr algn="l" fontAlgn="base">
              <a:spcBef>
                <a:spcPts val="600"/>
              </a:spcBef>
              <a:spcAft>
                <a:spcPts val="600"/>
              </a:spcAft>
              <a:buNone/>
            </a:pPr>
            <a:r>
              <a:rPr lang="en-US" sz="1200" b="0" i="0" u="none" strike="noStrike" dirty="0">
                <a:solidFill>
                  <a:schemeClr val="accent1">
                    <a:lumMod val="75000"/>
                  </a:schemeClr>
                </a:solidFill>
                <a:effectLst/>
                <a:latin typeface="Arial" panose="020B0604020202020204" pitchFamily="34" charset="0"/>
                <a:cs typeface="Arial" panose="020B0604020202020204" pitchFamily="34" charset="0"/>
              </a:rPr>
              <a:t>The most common adverse reactions (≥2% incidence) are dysgeusia, epistaxis, and headache.</a:t>
            </a:r>
          </a:p>
        </p:txBody>
      </p:sp>
    </p:spTree>
    <p:extLst>
      <p:ext uri="{BB962C8B-B14F-4D97-AF65-F5344CB8AC3E}">
        <p14:creationId xmlns:p14="http://schemas.microsoft.com/office/powerpoint/2010/main" val="1140141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E55313-29FB-C874-570A-F67EFC12C9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3082"/>
            <a:ext cx="12357479" cy="6951082"/>
          </a:xfrm>
          <a:prstGeom prst="rect">
            <a:avLst/>
          </a:prstGeom>
        </p:spPr>
      </p:pic>
      <p:sp>
        <p:nvSpPr>
          <p:cNvPr id="7" name="Title 6">
            <a:extLst>
              <a:ext uri="{FF2B5EF4-FFF2-40B4-BE49-F238E27FC236}">
                <a16:creationId xmlns:a16="http://schemas.microsoft.com/office/drawing/2014/main" id="{CCB88BCD-F77F-66C6-520E-009571EA1F1F}"/>
              </a:ext>
            </a:extLst>
          </p:cNvPr>
          <p:cNvSpPr>
            <a:spLocks noGrp="1"/>
          </p:cNvSpPr>
          <p:nvPr>
            <p:ph type="title"/>
          </p:nvPr>
        </p:nvSpPr>
        <p:spPr>
          <a:xfrm>
            <a:off x="219494" y="293109"/>
            <a:ext cx="12012246" cy="1377706"/>
          </a:xfrm>
        </p:spPr>
        <p:txBody>
          <a:bodyPr>
            <a:normAutofit/>
          </a:bodyPr>
          <a:lstStyle/>
          <a:p>
            <a:r>
              <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Burden of Allergic Rhinitis is an Ongoing Clinical Challenge</a:t>
            </a:r>
          </a:p>
        </p:txBody>
      </p:sp>
      <p:sp>
        <p:nvSpPr>
          <p:cNvPr id="6" name="Footer Placeholder 5">
            <a:extLst>
              <a:ext uri="{FF2B5EF4-FFF2-40B4-BE49-F238E27FC236}">
                <a16:creationId xmlns:a16="http://schemas.microsoft.com/office/drawing/2014/main" id="{D0D0E574-A16A-DF87-C3C3-367E93100C53}"/>
              </a:ext>
            </a:extLst>
          </p:cNvPr>
          <p:cNvSpPr>
            <a:spLocks noGrp="1"/>
          </p:cNvSpPr>
          <p:nvPr>
            <p:ph type="ftr" sz="quarter" idx="11"/>
          </p:nvPr>
        </p:nvSpPr>
        <p:spPr/>
        <p:txBody>
          <a:bodyPr/>
          <a:lstStyle/>
          <a:p>
            <a:r>
              <a:rPr lang="en-US"/>
              <a:t>INTERNAL USE ONLY</a:t>
            </a:r>
            <a:endParaRPr lang="en-US" dirty="0"/>
          </a:p>
        </p:txBody>
      </p:sp>
      <p:sp>
        <p:nvSpPr>
          <p:cNvPr id="11" name="TextBox 10">
            <a:extLst>
              <a:ext uri="{FF2B5EF4-FFF2-40B4-BE49-F238E27FC236}">
                <a16:creationId xmlns:a16="http://schemas.microsoft.com/office/drawing/2014/main" id="{3CAE247C-0A05-EA10-1BB8-371D445FA7BB}"/>
              </a:ext>
            </a:extLst>
          </p:cNvPr>
          <p:cNvSpPr txBox="1"/>
          <p:nvPr/>
        </p:nvSpPr>
        <p:spPr>
          <a:xfrm>
            <a:off x="140677" y="1521503"/>
            <a:ext cx="10029861" cy="3847207"/>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Allergies are a common chronic disease in the United States; however, the severity of the impact is </a:t>
            </a:r>
            <a:r>
              <a:rPr lang="en-US" sz="1600" b="1" dirty="0">
                <a:solidFill>
                  <a:schemeClr val="accent1">
                    <a:lumMod val="75000"/>
                  </a:schemeClr>
                </a:solidFill>
                <a:latin typeface="Arial" panose="020B0604020202020204" pitchFamily="34" charset="0"/>
                <a:cs typeface="Arial" panose="020B0604020202020204" pitchFamily="34" charset="0"/>
              </a:rPr>
              <a:t>often overlooked.</a:t>
            </a:r>
          </a:p>
          <a:p>
            <a:pPr marL="742950" lvl="1" indent="-285750">
              <a:buFont typeface="Courier New" panose="02070309020205020404" pitchFamily="49" charset="0"/>
              <a:buChar char="o"/>
            </a:pPr>
            <a:r>
              <a:rPr lang="en-US" sz="1600" b="1" dirty="0">
                <a:solidFill>
                  <a:schemeClr val="accent1">
                    <a:lumMod val="75000"/>
                  </a:schemeClr>
                </a:solidFill>
                <a:latin typeface="Arial" panose="020B0604020202020204" pitchFamily="34" charset="0"/>
                <a:cs typeface="Arial" panose="020B0604020202020204" pitchFamily="34" charset="0"/>
              </a:rPr>
              <a:t>More than 106 million </a:t>
            </a:r>
            <a:r>
              <a:rPr lang="en-US" sz="1600" dirty="0">
                <a:solidFill>
                  <a:schemeClr val="accent1">
                    <a:lumMod val="75000"/>
                  </a:schemeClr>
                </a:solidFill>
                <a:latin typeface="Arial" panose="020B0604020202020204" pitchFamily="34" charset="0"/>
                <a:cs typeface="Arial" panose="020B0604020202020204" pitchFamily="34" charset="0"/>
              </a:rPr>
              <a:t>people in the U.S. are affected by allergies (including seasonal allergy, eczema, or food allergy)</a:t>
            </a:r>
            <a:r>
              <a:rPr lang="en-US" sz="1600" baseline="30000" dirty="0">
                <a:solidFill>
                  <a:schemeClr val="accent1">
                    <a:lumMod val="75000"/>
                  </a:schemeClr>
                </a:solidFill>
                <a:latin typeface="Arial" panose="020B0604020202020204" pitchFamily="34" charset="0"/>
                <a:cs typeface="Arial" panose="020B0604020202020204" pitchFamily="34" charset="0"/>
              </a:rPr>
              <a:t>1,2</a:t>
            </a:r>
            <a:r>
              <a:rPr lang="en-US" sz="1600" dirty="0">
                <a:solidFill>
                  <a:schemeClr val="accent1">
                    <a:lumMod val="75000"/>
                  </a:schemeClr>
                </a:solidFill>
                <a:latin typeface="Arial" panose="020B0604020202020204" pitchFamily="34" charset="0"/>
                <a:cs typeface="Arial" panose="020B0604020202020204" pitchFamily="34" charset="0"/>
              </a:rPr>
              <a:t> </a:t>
            </a:r>
          </a:p>
          <a:p>
            <a:pPr marL="742950" lvl="1" indent="-285750">
              <a:buFont typeface="Courier New" panose="02070309020205020404" pitchFamily="49" charset="0"/>
              <a:buChar char="o"/>
            </a:pPr>
            <a:endParaRPr lang="en-US" sz="1600" b="1"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solidFill>
                  <a:schemeClr val="accent1">
                    <a:lumMod val="75000"/>
                  </a:schemeClr>
                </a:solidFill>
                <a:latin typeface="Arial" panose="020B0604020202020204" pitchFamily="34" charset="0"/>
                <a:cs typeface="Arial" panose="020B0604020202020204" pitchFamily="34" charset="0"/>
              </a:rPr>
              <a:t>Over 82 million </a:t>
            </a:r>
            <a:r>
              <a:rPr lang="en-US" sz="1600" dirty="0">
                <a:solidFill>
                  <a:schemeClr val="accent1">
                    <a:lumMod val="75000"/>
                  </a:schemeClr>
                </a:solidFill>
                <a:latin typeface="Arial" panose="020B0604020202020204" pitchFamily="34" charset="0"/>
                <a:cs typeface="Arial" panose="020B0604020202020204" pitchFamily="34" charset="0"/>
              </a:rPr>
              <a:t>people in the U.S. were diagnosed with seasonal allergic rhinitis (seasonal allergies) in 2024.</a:t>
            </a:r>
            <a:r>
              <a:rPr lang="en-US" sz="1600" baseline="30000" dirty="0">
                <a:solidFill>
                  <a:schemeClr val="accent1">
                    <a:lumMod val="75000"/>
                  </a:schemeClr>
                </a:solidFill>
                <a:latin typeface="Arial" panose="020B0604020202020204" pitchFamily="34" charset="0"/>
                <a:cs typeface="Arial" panose="020B0604020202020204" pitchFamily="34" charset="0"/>
              </a:rPr>
              <a:t>1,2</a:t>
            </a:r>
            <a:r>
              <a:rPr lang="en-US" sz="1600" dirty="0">
                <a:solidFill>
                  <a:schemeClr val="accent1">
                    <a:lumMod val="75000"/>
                  </a:schemeClr>
                </a:solidFill>
                <a:latin typeface="Arial" panose="020B0604020202020204" pitchFamily="34" charset="0"/>
                <a:cs typeface="Arial" panose="020B0604020202020204" pitchFamily="34" charset="0"/>
              </a:rPr>
              <a:t> </a:t>
            </a:r>
          </a:p>
          <a:p>
            <a:pPr fontAlgn="base"/>
            <a:endParaRPr lang="en-US" sz="1600" b="1" dirty="0">
              <a:solidFill>
                <a:schemeClr val="accent1">
                  <a:lumMod val="75000"/>
                </a:schemeClr>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The symptoms of allergic rhinitis can negatively affect a patient’s quality of life.  </a:t>
            </a:r>
          </a:p>
          <a:p>
            <a:pPr marL="285750" indent="-285750" fontAlgn="base">
              <a:buFont typeface="Arial" panose="020B0604020202020204" pitchFamily="34" charset="0"/>
              <a:buChar char="•"/>
            </a:pPr>
            <a:endParaRPr lang="en-US" sz="1600" b="1" dirty="0">
              <a:solidFill>
                <a:schemeClr val="accent1">
                  <a:lumMod val="75000"/>
                </a:schemeClr>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The direct medical costs of AR are estimated at </a:t>
            </a:r>
            <a:r>
              <a:rPr lang="en-US" sz="1600" b="1" dirty="0">
                <a:solidFill>
                  <a:schemeClr val="accent1">
                    <a:lumMod val="75000"/>
                  </a:schemeClr>
                </a:solidFill>
                <a:latin typeface="Arial" panose="020B0604020202020204" pitchFamily="34" charset="0"/>
                <a:cs typeface="Arial" panose="020B0604020202020204" pitchFamily="34" charset="0"/>
              </a:rPr>
              <a:t>$3.4 billion </a:t>
            </a:r>
            <a:r>
              <a:rPr lang="en-US" sz="1600" dirty="0">
                <a:solidFill>
                  <a:schemeClr val="accent1">
                    <a:lumMod val="75000"/>
                  </a:schemeClr>
                </a:solidFill>
                <a:latin typeface="Arial" panose="020B0604020202020204" pitchFamily="34" charset="0"/>
                <a:cs typeface="Arial" panose="020B0604020202020204" pitchFamily="34" charset="0"/>
              </a:rPr>
              <a:t>annually in the U.S.</a:t>
            </a:r>
            <a:r>
              <a:rPr lang="en-US" sz="1600" baseline="30000" dirty="0">
                <a:solidFill>
                  <a:schemeClr val="accent1">
                    <a:lumMod val="75000"/>
                  </a:schemeClr>
                </a:solidFill>
                <a:latin typeface="Arial" panose="020B0604020202020204" pitchFamily="34" charset="0"/>
                <a:cs typeface="Arial" panose="020B0604020202020204" pitchFamily="34" charset="0"/>
              </a:rPr>
              <a:t>3</a:t>
            </a:r>
            <a:r>
              <a:rPr lang="en-US" sz="1600" dirty="0">
                <a:solidFill>
                  <a:schemeClr val="accent1">
                    <a:lumMod val="75000"/>
                  </a:schemeClr>
                </a:solidFill>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endParaRPr lang="en-US" sz="1600" b="1" dirty="0">
              <a:solidFill>
                <a:schemeClr val="accent1">
                  <a:lumMod val="75000"/>
                </a:schemeClr>
              </a:solidFill>
              <a:latin typeface="Arial" panose="020B0604020202020204" pitchFamily="34" charset="0"/>
              <a:cs typeface="Arial" panose="020B0604020202020204" pitchFamily="34" charset="0"/>
            </a:endParaRPr>
          </a:p>
          <a:p>
            <a:endParaRPr lang="en-US" sz="1600" b="1"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b="1" dirty="0">
              <a:solidFill>
                <a:schemeClr val="accent1">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b="1" dirty="0">
              <a:solidFill>
                <a:schemeClr val="accent1">
                  <a:lumMod val="75000"/>
                </a:schemeClr>
              </a:solidFill>
              <a:latin typeface="Arial" panose="020B0604020202020204" pitchFamily="34" charset="0"/>
              <a:cs typeface="Arial" panose="020B0604020202020204" pitchFamily="34" charset="0"/>
            </a:endParaRPr>
          </a:p>
        </p:txBody>
      </p:sp>
      <p:pic>
        <p:nvPicPr>
          <p:cNvPr id="14" name="Picture 13" descr="Teal circle with pictograph silhouettes and text reading About 1 out of 3 people in the U.S. has allergies.">
            <a:extLst>
              <a:ext uri="{FF2B5EF4-FFF2-40B4-BE49-F238E27FC236}">
                <a16:creationId xmlns:a16="http://schemas.microsoft.com/office/drawing/2014/main" id="{EF2D8482-FC38-A82F-0287-B54E6737102E}"/>
              </a:ext>
            </a:extLst>
          </p:cNvPr>
          <p:cNvPicPr>
            <a:picLocks noChangeAspect="1"/>
          </p:cNvPicPr>
          <p:nvPr/>
        </p:nvPicPr>
        <p:blipFill>
          <a:blip r:embed="rId3"/>
          <a:stretch/>
        </p:blipFill>
        <p:spPr>
          <a:xfrm>
            <a:off x="10175261" y="1050224"/>
            <a:ext cx="1797245" cy="2246556"/>
          </a:xfrm>
          <a:prstGeom prst="ellipse">
            <a:avLst/>
          </a:prstGeom>
        </p:spPr>
      </p:pic>
      <p:sp>
        <p:nvSpPr>
          <p:cNvPr id="16" name="TextBox 15">
            <a:extLst>
              <a:ext uri="{FF2B5EF4-FFF2-40B4-BE49-F238E27FC236}">
                <a16:creationId xmlns:a16="http://schemas.microsoft.com/office/drawing/2014/main" id="{DE5D17FF-8043-D67C-13FB-B547F95A4F85}"/>
              </a:ext>
            </a:extLst>
          </p:cNvPr>
          <p:cNvSpPr txBox="1"/>
          <p:nvPr/>
        </p:nvSpPr>
        <p:spPr>
          <a:xfrm>
            <a:off x="272693" y="4038252"/>
            <a:ext cx="10029860" cy="1631216"/>
          </a:xfrm>
          <a:prstGeom prst="rect">
            <a:avLst/>
          </a:prstGeom>
          <a:noFill/>
        </p:spPr>
        <p:txBody>
          <a:bodyPr wrap="square">
            <a:spAutoFit/>
          </a:bodyPr>
          <a:lstStyle/>
          <a:p>
            <a:pPr algn="l" fontAlgn="base"/>
            <a:endParaRPr lang="en-US" b="1" dirty="0">
              <a:solidFill>
                <a:schemeClr val="accent1">
                  <a:lumMod val="75000"/>
                </a:schemeClr>
              </a:solidFill>
              <a:latin typeface="Arial" panose="020B0604020202020204" pitchFamily="34" charset="0"/>
              <a:cs typeface="Arial" panose="020B0604020202020204" pitchFamily="34" charset="0"/>
            </a:endParaRPr>
          </a:p>
          <a:p>
            <a:pPr algn="l" fontAlgn="base"/>
            <a:r>
              <a:rPr lang="en-US" b="1" i="0" u="sng" dirty="0">
                <a:solidFill>
                  <a:schemeClr val="accent1">
                    <a:lumMod val="75000"/>
                  </a:schemeClr>
                </a:solidFill>
                <a:effectLst/>
                <a:latin typeface="Arial" panose="020B0604020202020204" pitchFamily="34" charset="0"/>
                <a:cs typeface="Arial" panose="020B0604020202020204" pitchFamily="34" charset="0"/>
              </a:rPr>
              <a:t>Why </a:t>
            </a:r>
            <a:r>
              <a:rPr lang="en-US" b="1" u="sng" dirty="0">
                <a:solidFill>
                  <a:schemeClr val="accent1">
                    <a:lumMod val="75000"/>
                  </a:schemeClr>
                </a:solidFill>
                <a:latin typeface="Arial" panose="020B0604020202020204" pitchFamily="34" charset="0"/>
                <a:cs typeface="Arial" panose="020B0604020202020204" pitchFamily="34" charset="0"/>
              </a:rPr>
              <a:t>is Allergic Rhinitis a Clinical Challenge</a:t>
            </a:r>
            <a:r>
              <a:rPr lang="en-US" b="1" dirty="0">
                <a:solidFill>
                  <a:schemeClr val="accent1">
                    <a:lumMod val="75000"/>
                  </a:schemeClr>
                </a:solidFill>
                <a:latin typeface="Arial" panose="020B0604020202020204" pitchFamily="34" charset="0"/>
                <a:cs typeface="Arial" panose="020B0604020202020204" pitchFamily="34" charset="0"/>
              </a:rPr>
              <a:t>?</a:t>
            </a:r>
          </a:p>
          <a:p>
            <a:pPr marL="742950" lvl="1" indent="-285750" fontAlgn="base">
              <a:buFont typeface="Wingdings" panose="05000000000000000000" pitchFamily="2" charset="2"/>
              <a:buChar char="§"/>
            </a:pPr>
            <a:r>
              <a:rPr lang="en-US" sz="1600" dirty="0">
                <a:solidFill>
                  <a:schemeClr val="accent1">
                    <a:lumMod val="75000"/>
                  </a:schemeClr>
                </a:solidFill>
                <a:latin typeface="Arial" panose="020B0604020202020204" pitchFamily="34" charset="0"/>
                <a:cs typeface="Arial" panose="020B0604020202020204" pitchFamily="34" charset="0"/>
              </a:rPr>
              <a:t>The disease severity is underestimated, </a:t>
            </a:r>
            <a:r>
              <a:rPr lang="en-US" sz="1600" b="1" dirty="0">
                <a:solidFill>
                  <a:schemeClr val="accent1">
                    <a:lumMod val="75000"/>
                  </a:schemeClr>
                </a:solidFill>
                <a:latin typeface="Arial" panose="020B0604020202020204" pitchFamily="34" charset="0"/>
                <a:cs typeface="Arial" panose="020B0604020202020204" pitchFamily="34" charset="0"/>
              </a:rPr>
              <a:t>leading to suboptimal treatment</a:t>
            </a:r>
            <a:r>
              <a:rPr lang="en-US" sz="1600" dirty="0">
                <a:solidFill>
                  <a:schemeClr val="accent1">
                    <a:lumMod val="75000"/>
                  </a:schemeClr>
                </a:solidFill>
                <a:latin typeface="Arial" panose="020B0604020202020204" pitchFamily="34" charset="0"/>
                <a:cs typeface="Arial" panose="020B0604020202020204" pitchFamily="34" charset="0"/>
              </a:rPr>
              <a:t>.</a:t>
            </a:r>
            <a:r>
              <a:rPr lang="en-US" sz="1600" b="1" baseline="30000" dirty="0">
                <a:solidFill>
                  <a:schemeClr val="accent1">
                    <a:lumMod val="75000"/>
                  </a:schemeClr>
                </a:solidFill>
                <a:latin typeface="Arial" panose="020B0604020202020204" pitchFamily="34" charset="0"/>
                <a:cs typeface="Arial" panose="020B0604020202020204" pitchFamily="34" charset="0"/>
              </a:rPr>
              <a:t>4</a:t>
            </a:r>
          </a:p>
          <a:p>
            <a:pPr fontAlgn="base"/>
            <a:endParaRPr lang="en-US" sz="1600" b="1" dirty="0">
              <a:solidFill>
                <a:schemeClr val="accent1">
                  <a:lumMod val="75000"/>
                </a:schemeClr>
              </a:solidFill>
              <a:latin typeface="Arial" panose="020B0604020202020204" pitchFamily="34" charset="0"/>
              <a:cs typeface="Arial" panose="020B0604020202020204" pitchFamily="34" charset="0"/>
            </a:endParaRPr>
          </a:p>
          <a:p>
            <a:pPr marL="742950" lvl="1" indent="-285750" fontAlgn="base">
              <a:buFont typeface="Wingdings" panose="05000000000000000000" pitchFamily="2" charset="2"/>
              <a:buChar char="§"/>
            </a:pPr>
            <a:r>
              <a:rPr lang="en-US" sz="1600" b="1" dirty="0">
                <a:solidFill>
                  <a:schemeClr val="accent1">
                    <a:lumMod val="75000"/>
                  </a:schemeClr>
                </a:solidFill>
                <a:latin typeface="Arial" panose="020B0604020202020204" pitchFamily="34" charset="0"/>
                <a:cs typeface="Arial" panose="020B0604020202020204" pitchFamily="34" charset="0"/>
              </a:rPr>
              <a:t>Many patients (74.4%) </a:t>
            </a:r>
            <a:r>
              <a:rPr lang="en-US" sz="1600" dirty="0">
                <a:solidFill>
                  <a:schemeClr val="accent1">
                    <a:lumMod val="75000"/>
                  </a:schemeClr>
                </a:solidFill>
                <a:latin typeface="Arial" panose="020B0604020202020204" pitchFamily="34" charset="0"/>
                <a:cs typeface="Arial" panose="020B0604020202020204" pitchFamily="34" charset="0"/>
              </a:rPr>
              <a:t>use multiple therapies to control symptoms of AR, highlighting an </a:t>
            </a:r>
            <a:r>
              <a:rPr lang="en-US" sz="1600" b="1" dirty="0">
                <a:solidFill>
                  <a:schemeClr val="accent1">
                    <a:lumMod val="75000"/>
                  </a:schemeClr>
                </a:solidFill>
                <a:latin typeface="Arial" panose="020B0604020202020204" pitchFamily="34" charset="0"/>
                <a:cs typeface="Arial" panose="020B0604020202020204" pitchFamily="34" charset="0"/>
              </a:rPr>
              <a:t>unmet need for more effective treatment options.</a:t>
            </a:r>
            <a:r>
              <a:rPr lang="en-US" sz="1600" b="1" baseline="30000" dirty="0">
                <a:solidFill>
                  <a:schemeClr val="accent1">
                    <a:lumMod val="75000"/>
                  </a:schemeClr>
                </a:solidFill>
                <a:latin typeface="Arial" panose="020B0604020202020204" pitchFamily="34" charset="0"/>
                <a:cs typeface="Arial" panose="020B0604020202020204" pitchFamily="34" charset="0"/>
              </a:rPr>
              <a:t>5,6,7-9</a:t>
            </a:r>
            <a:endParaRPr lang="en-US" sz="1600" b="1" dirty="0">
              <a:solidFill>
                <a:schemeClr val="accent1">
                  <a:lumMod val="75000"/>
                </a:schemeClr>
              </a:solidFill>
              <a:latin typeface="Arial" panose="020B0604020202020204" pitchFamily="34" charset="0"/>
              <a:cs typeface="Arial" panose="020B0604020202020204" pitchFamily="34" charset="0"/>
            </a:endParaRPr>
          </a:p>
        </p:txBody>
      </p:sp>
      <p:pic>
        <p:nvPicPr>
          <p:cNvPr id="17" name="Picture 16" descr="Teal circle reading about 1 out of 4 adults in the U.S. has seasonal allergies.">
            <a:extLst>
              <a:ext uri="{FF2B5EF4-FFF2-40B4-BE49-F238E27FC236}">
                <a16:creationId xmlns:a16="http://schemas.microsoft.com/office/drawing/2014/main" id="{369AA3FE-679A-0437-3E1F-090C4BEF9406}"/>
              </a:ext>
            </a:extLst>
          </p:cNvPr>
          <p:cNvPicPr>
            <a:picLocks noChangeAspect="1"/>
          </p:cNvPicPr>
          <p:nvPr/>
        </p:nvPicPr>
        <p:blipFill>
          <a:blip r:embed="rId4"/>
          <a:stretch/>
        </p:blipFill>
        <p:spPr>
          <a:xfrm>
            <a:off x="10237464" y="3111531"/>
            <a:ext cx="1855986" cy="2319983"/>
          </a:xfrm>
          <a:prstGeom prst="rect">
            <a:avLst/>
          </a:prstGeom>
        </p:spPr>
      </p:pic>
      <p:sp>
        <p:nvSpPr>
          <p:cNvPr id="4" name="TextBox 3">
            <a:extLst>
              <a:ext uri="{FF2B5EF4-FFF2-40B4-BE49-F238E27FC236}">
                <a16:creationId xmlns:a16="http://schemas.microsoft.com/office/drawing/2014/main" id="{832823E2-C600-4E12-4870-2006CDFDBD76}"/>
              </a:ext>
            </a:extLst>
          </p:cNvPr>
          <p:cNvSpPr txBox="1"/>
          <p:nvPr/>
        </p:nvSpPr>
        <p:spPr>
          <a:xfrm>
            <a:off x="-30598" y="5929286"/>
            <a:ext cx="12262337" cy="461665"/>
          </a:xfrm>
          <a:prstGeom prst="rect">
            <a:avLst/>
          </a:prstGeom>
          <a:noFill/>
        </p:spPr>
        <p:txBody>
          <a:bodyPr wrap="square">
            <a:spAutoFit/>
          </a:bodyPr>
          <a:lstStyle/>
          <a:p>
            <a:r>
              <a:rPr lang="en-US" sz="800" b="1" i="0" dirty="0">
                <a:solidFill>
                  <a:schemeClr val="accent1">
                    <a:lumMod val="75000"/>
                  </a:schemeClr>
                </a:solidFill>
                <a:effectLst/>
                <a:latin typeface="Arial" panose="020B0604020202020204" pitchFamily="34" charset="0"/>
                <a:cs typeface="Arial" panose="020B0604020202020204" pitchFamily="34" charset="0"/>
              </a:rPr>
              <a:t>References: 1. </a:t>
            </a:r>
            <a:r>
              <a:rPr lang="en-US" sz="800" dirty="0">
                <a:solidFill>
                  <a:schemeClr val="accent1">
                    <a:lumMod val="75000"/>
                  </a:schemeClr>
                </a:solidFill>
                <a:latin typeface="Arial" panose="020B0604020202020204" pitchFamily="34" charset="0"/>
                <a:cs typeface="Arial" panose="020B0604020202020204" pitchFamily="34" charset="0"/>
              </a:rPr>
              <a:t>Bottoms-McClain L, Giri A, Ng AE. </a:t>
            </a:r>
            <a:r>
              <a:rPr lang="en-US" sz="800" i="1" dirty="0">
                <a:solidFill>
                  <a:schemeClr val="accent1">
                    <a:lumMod val="75000"/>
                  </a:schemeClr>
                </a:solidFill>
                <a:latin typeface="Arial" panose="020B0604020202020204" pitchFamily="34" charset="0"/>
                <a:cs typeface="Arial" panose="020B0604020202020204" pitchFamily="34" charset="0"/>
              </a:rPr>
              <a:t>NCHS Data Brief</a:t>
            </a:r>
            <a:r>
              <a:rPr lang="en-US" sz="800" dirty="0">
                <a:solidFill>
                  <a:schemeClr val="accent1">
                    <a:lumMod val="75000"/>
                  </a:schemeClr>
                </a:solidFill>
                <a:latin typeface="Arial" panose="020B0604020202020204" pitchFamily="34" charset="0"/>
                <a:cs typeface="Arial" panose="020B0604020202020204" pitchFamily="34" charset="0"/>
              </a:rPr>
              <a:t>. 2026;(545):10.15620/</a:t>
            </a:r>
            <a:r>
              <a:rPr lang="en-US" sz="800" dirty="0" err="1">
                <a:solidFill>
                  <a:schemeClr val="accent1">
                    <a:lumMod val="75000"/>
                  </a:schemeClr>
                </a:solidFill>
                <a:latin typeface="Arial" panose="020B0604020202020204" pitchFamily="34" charset="0"/>
                <a:cs typeface="Arial" panose="020B0604020202020204" pitchFamily="34" charset="0"/>
              </a:rPr>
              <a:t>cdc</a:t>
            </a:r>
            <a:r>
              <a:rPr lang="en-US" sz="800" dirty="0">
                <a:solidFill>
                  <a:schemeClr val="accent1">
                    <a:lumMod val="75000"/>
                  </a:schemeClr>
                </a:solidFill>
                <a:latin typeface="Arial" panose="020B0604020202020204" pitchFamily="34" charset="0"/>
                <a:cs typeface="Arial" panose="020B0604020202020204" pitchFamily="34" charset="0"/>
              </a:rPr>
              <a:t>/174634. </a:t>
            </a:r>
            <a:r>
              <a:rPr lang="en-US" sz="800" b="1" dirty="0">
                <a:solidFill>
                  <a:schemeClr val="accent1">
                    <a:lumMod val="75000"/>
                  </a:schemeClr>
                </a:solidFill>
                <a:latin typeface="Arial" panose="020B0604020202020204" pitchFamily="34" charset="0"/>
                <a:cs typeface="Arial" panose="020B0604020202020204" pitchFamily="34" charset="0"/>
              </a:rPr>
              <a:t>2. </a:t>
            </a:r>
            <a:r>
              <a:rPr lang="en-US" sz="800" dirty="0">
                <a:solidFill>
                  <a:schemeClr val="accent1">
                    <a:lumMod val="75000"/>
                  </a:schemeClr>
                </a:solidFill>
                <a:latin typeface="Arial" panose="020B0604020202020204" pitchFamily="34" charset="0"/>
                <a:cs typeface="Arial" panose="020B0604020202020204" pitchFamily="34" charset="0"/>
              </a:rPr>
              <a:t>Ng AE, Giri A, Bottoms-McClain L. </a:t>
            </a:r>
            <a:r>
              <a:rPr lang="en-US" sz="800" i="1" dirty="0">
                <a:solidFill>
                  <a:schemeClr val="accent1">
                    <a:lumMod val="75000"/>
                  </a:schemeClr>
                </a:solidFill>
                <a:latin typeface="Arial" panose="020B0604020202020204" pitchFamily="34" charset="0"/>
                <a:cs typeface="Arial" panose="020B0604020202020204" pitchFamily="34" charset="0"/>
              </a:rPr>
              <a:t>NCHS Data Brief</a:t>
            </a:r>
            <a:r>
              <a:rPr lang="en-US" sz="800" dirty="0">
                <a:solidFill>
                  <a:schemeClr val="accent1">
                    <a:lumMod val="75000"/>
                  </a:schemeClr>
                </a:solidFill>
                <a:latin typeface="Arial" panose="020B0604020202020204" pitchFamily="34" charset="0"/>
                <a:cs typeface="Arial" panose="020B0604020202020204" pitchFamily="34" charset="0"/>
              </a:rPr>
              <a:t>. 2026;(546):10.15620/</a:t>
            </a:r>
            <a:r>
              <a:rPr lang="en-US" sz="800" dirty="0" err="1">
                <a:solidFill>
                  <a:schemeClr val="accent1">
                    <a:lumMod val="75000"/>
                  </a:schemeClr>
                </a:solidFill>
                <a:latin typeface="Arial" panose="020B0604020202020204" pitchFamily="34" charset="0"/>
                <a:cs typeface="Arial" panose="020B0604020202020204" pitchFamily="34" charset="0"/>
              </a:rPr>
              <a:t>cdc</a:t>
            </a:r>
            <a:r>
              <a:rPr lang="en-US" sz="800" dirty="0">
                <a:solidFill>
                  <a:schemeClr val="accent1">
                    <a:lumMod val="75000"/>
                  </a:schemeClr>
                </a:solidFill>
                <a:latin typeface="Arial" panose="020B0604020202020204" pitchFamily="34" charset="0"/>
                <a:cs typeface="Arial" panose="020B0604020202020204" pitchFamily="34" charset="0"/>
              </a:rPr>
              <a:t>/174635. </a:t>
            </a:r>
            <a:r>
              <a:rPr lang="en-US" sz="800" b="1" dirty="0">
                <a:solidFill>
                  <a:schemeClr val="accent1">
                    <a:lumMod val="75000"/>
                  </a:schemeClr>
                </a:solidFill>
                <a:latin typeface="Arial" panose="020B0604020202020204" pitchFamily="34" charset="0"/>
                <a:cs typeface="Arial" panose="020B0604020202020204" pitchFamily="34" charset="0"/>
              </a:rPr>
              <a:t>3. </a:t>
            </a:r>
            <a:r>
              <a:rPr lang="en-US" sz="800" dirty="0">
                <a:solidFill>
                  <a:schemeClr val="accent1">
                    <a:lumMod val="75000"/>
                  </a:schemeClr>
                </a:solidFill>
                <a:latin typeface="Arial" panose="020B0604020202020204" pitchFamily="34" charset="0"/>
                <a:cs typeface="Arial" panose="020B0604020202020204" pitchFamily="34" charset="0"/>
              </a:rPr>
              <a:t>Meltzer EO, </a:t>
            </a:r>
            <a:r>
              <a:rPr lang="en-US" sz="800" dirty="0" err="1">
                <a:solidFill>
                  <a:schemeClr val="accent1">
                    <a:lumMod val="75000"/>
                  </a:schemeClr>
                </a:solidFill>
                <a:latin typeface="Arial" panose="020B0604020202020204" pitchFamily="34" charset="0"/>
                <a:cs typeface="Arial" panose="020B0604020202020204" pitchFamily="34" charset="0"/>
              </a:rPr>
              <a:t>Bukstein</a:t>
            </a:r>
            <a:r>
              <a:rPr lang="en-US" sz="800" dirty="0">
                <a:solidFill>
                  <a:schemeClr val="accent1">
                    <a:lumMod val="75000"/>
                  </a:schemeClr>
                </a:solidFill>
                <a:latin typeface="Arial" panose="020B0604020202020204" pitchFamily="34" charset="0"/>
                <a:cs typeface="Arial" panose="020B0604020202020204" pitchFamily="34" charset="0"/>
              </a:rPr>
              <a:t> DA. </a:t>
            </a:r>
            <a:r>
              <a:rPr lang="en-US" sz="800" i="1" dirty="0">
                <a:solidFill>
                  <a:schemeClr val="accent1">
                    <a:lumMod val="75000"/>
                  </a:schemeClr>
                </a:solidFill>
                <a:latin typeface="Arial" panose="020B0604020202020204" pitchFamily="34" charset="0"/>
                <a:cs typeface="Arial" panose="020B0604020202020204" pitchFamily="34" charset="0"/>
              </a:rPr>
              <a:t>Ann Allergy Asthma Immunol</a:t>
            </a:r>
            <a:r>
              <a:rPr lang="en-US" sz="800" dirty="0">
                <a:solidFill>
                  <a:schemeClr val="accent1">
                    <a:lumMod val="75000"/>
                  </a:schemeClr>
                </a:solidFill>
                <a:latin typeface="Arial" panose="020B0604020202020204" pitchFamily="34" charset="0"/>
                <a:cs typeface="Arial" panose="020B0604020202020204" pitchFamily="34" charset="0"/>
              </a:rPr>
              <a:t>.</a:t>
            </a:r>
            <a:r>
              <a:rPr lang="en-US" sz="800" i="1" dirty="0">
                <a:solidFill>
                  <a:schemeClr val="accent1">
                    <a:lumMod val="75000"/>
                  </a:schemeClr>
                </a:solidFill>
                <a:latin typeface="Arial" panose="020B0604020202020204" pitchFamily="34" charset="0"/>
                <a:cs typeface="Arial" panose="020B0604020202020204" pitchFamily="34" charset="0"/>
              </a:rPr>
              <a:t> </a:t>
            </a:r>
            <a:r>
              <a:rPr lang="en-US" sz="800" dirty="0">
                <a:solidFill>
                  <a:schemeClr val="accent1">
                    <a:lumMod val="75000"/>
                  </a:schemeClr>
                </a:solidFill>
                <a:latin typeface="Arial" panose="020B0604020202020204" pitchFamily="34" charset="0"/>
                <a:cs typeface="Arial" panose="020B0604020202020204" pitchFamily="34" charset="0"/>
              </a:rPr>
              <a:t>2011;106(suppl):S12-6. </a:t>
            </a:r>
            <a:r>
              <a:rPr lang="en-US" sz="800" b="1" dirty="0">
                <a:solidFill>
                  <a:schemeClr val="accent1">
                    <a:lumMod val="75000"/>
                  </a:schemeClr>
                </a:solidFill>
                <a:latin typeface="Arial" panose="020B0604020202020204" pitchFamily="34" charset="0"/>
                <a:cs typeface="Arial" panose="020B0604020202020204" pitchFamily="34" charset="0"/>
              </a:rPr>
              <a:t>4. </a:t>
            </a:r>
            <a:r>
              <a:rPr lang="en-US" sz="800" dirty="0">
                <a:solidFill>
                  <a:schemeClr val="accent1">
                    <a:lumMod val="75000"/>
                  </a:schemeClr>
                </a:solidFill>
                <a:latin typeface="Arial" panose="020B0604020202020204" pitchFamily="34" charset="0"/>
                <a:cs typeface="Arial" panose="020B0604020202020204" pitchFamily="34" charset="0"/>
              </a:rPr>
              <a:t>Maurer M, Zuberbier T. </a:t>
            </a:r>
            <a:r>
              <a:rPr lang="en-US" sz="800" i="1" dirty="0">
                <a:solidFill>
                  <a:schemeClr val="accent1">
                    <a:lumMod val="75000"/>
                  </a:schemeClr>
                </a:solidFill>
                <a:latin typeface="Arial" panose="020B0604020202020204" pitchFamily="34" charset="0"/>
                <a:cs typeface="Arial" panose="020B0604020202020204" pitchFamily="34" charset="0"/>
              </a:rPr>
              <a:t>Allergy</a:t>
            </a:r>
            <a:r>
              <a:rPr lang="en-US" sz="800" dirty="0">
                <a:solidFill>
                  <a:schemeClr val="accent1">
                    <a:lumMod val="75000"/>
                  </a:schemeClr>
                </a:solidFill>
                <a:latin typeface="Arial" panose="020B0604020202020204" pitchFamily="34" charset="0"/>
                <a:cs typeface="Arial" panose="020B0604020202020204" pitchFamily="34" charset="0"/>
              </a:rPr>
              <a:t>. 2007;62:1057-63. </a:t>
            </a:r>
            <a:r>
              <a:rPr lang="en-US" sz="800" b="1" dirty="0">
                <a:solidFill>
                  <a:schemeClr val="accent1">
                    <a:lumMod val="75000"/>
                  </a:schemeClr>
                </a:solidFill>
                <a:latin typeface="Arial" panose="020B0604020202020204" pitchFamily="34" charset="0"/>
                <a:cs typeface="Arial" panose="020B0604020202020204" pitchFamily="34" charset="0"/>
              </a:rPr>
              <a:t>5. </a:t>
            </a:r>
            <a:r>
              <a:rPr lang="en-US" sz="800" dirty="0">
                <a:solidFill>
                  <a:schemeClr val="accent1">
                    <a:lumMod val="75000"/>
                  </a:schemeClr>
                </a:solidFill>
                <a:latin typeface="Arial" panose="020B0604020202020204" pitchFamily="34" charset="0"/>
                <a:cs typeface="Arial" panose="020B0604020202020204" pitchFamily="34" charset="0"/>
              </a:rPr>
              <a:t>Canonica GW, Bousquet J, </a:t>
            </a:r>
            <a:r>
              <a:rPr lang="en-US" sz="800" dirty="0" err="1">
                <a:solidFill>
                  <a:schemeClr val="accent1">
                    <a:lumMod val="75000"/>
                  </a:schemeClr>
                </a:solidFill>
                <a:latin typeface="Arial" panose="020B0604020202020204" pitchFamily="34" charset="0"/>
                <a:cs typeface="Arial" panose="020B0604020202020204" pitchFamily="34" charset="0"/>
              </a:rPr>
              <a:t>Mullol</a:t>
            </a:r>
            <a:r>
              <a:rPr lang="en-US" sz="800" dirty="0">
                <a:solidFill>
                  <a:schemeClr val="accent1">
                    <a:lumMod val="75000"/>
                  </a:schemeClr>
                </a:solidFill>
                <a:latin typeface="Arial" panose="020B0604020202020204" pitchFamily="34" charset="0"/>
                <a:cs typeface="Arial" panose="020B0604020202020204" pitchFamily="34" charset="0"/>
              </a:rPr>
              <a:t> J, et al. </a:t>
            </a:r>
            <a:r>
              <a:rPr lang="en-US" sz="800" i="1" dirty="0">
                <a:solidFill>
                  <a:schemeClr val="accent1">
                    <a:lumMod val="75000"/>
                  </a:schemeClr>
                </a:solidFill>
                <a:latin typeface="Arial" panose="020B0604020202020204" pitchFamily="34" charset="0"/>
                <a:cs typeface="Arial" panose="020B0604020202020204" pitchFamily="34" charset="0"/>
              </a:rPr>
              <a:t> Allergy. </a:t>
            </a:r>
            <a:r>
              <a:rPr lang="en-US" sz="800" dirty="0">
                <a:solidFill>
                  <a:schemeClr val="accent1">
                    <a:lumMod val="75000"/>
                  </a:schemeClr>
                </a:solidFill>
                <a:latin typeface="Arial" panose="020B0604020202020204" pitchFamily="34" charset="0"/>
                <a:cs typeface="Arial" panose="020B0604020202020204" pitchFamily="34" charset="0"/>
              </a:rPr>
              <a:t>2007;62(suppl 85):17-25. </a:t>
            </a:r>
            <a:r>
              <a:rPr lang="en-US" sz="800" b="1" dirty="0">
                <a:solidFill>
                  <a:schemeClr val="accent1">
                    <a:lumMod val="75000"/>
                  </a:schemeClr>
                </a:solidFill>
                <a:latin typeface="Arial" panose="020B0604020202020204" pitchFamily="34" charset="0"/>
                <a:cs typeface="Arial" panose="020B0604020202020204" pitchFamily="34" charset="0"/>
              </a:rPr>
              <a:t>6. </a:t>
            </a:r>
            <a:r>
              <a:rPr lang="en-US" sz="800" dirty="0">
                <a:solidFill>
                  <a:schemeClr val="accent1">
                    <a:lumMod val="75000"/>
                  </a:schemeClr>
                </a:solidFill>
                <a:latin typeface="Arial" panose="020B0604020202020204" pitchFamily="34" charset="0"/>
                <a:cs typeface="Arial" panose="020B0604020202020204" pitchFamily="34" charset="0"/>
              </a:rPr>
              <a:t>Schatz M. </a:t>
            </a:r>
            <a:r>
              <a:rPr lang="en-US" sz="800" i="1" dirty="0">
                <a:solidFill>
                  <a:schemeClr val="accent1">
                    <a:lumMod val="75000"/>
                  </a:schemeClr>
                </a:solidFill>
                <a:latin typeface="Arial" panose="020B0604020202020204" pitchFamily="34" charset="0"/>
                <a:cs typeface="Arial" panose="020B0604020202020204" pitchFamily="34" charset="0"/>
              </a:rPr>
              <a:t>Allergy</a:t>
            </a:r>
            <a:r>
              <a:rPr lang="en-US" sz="800" dirty="0">
                <a:solidFill>
                  <a:schemeClr val="accent1">
                    <a:lumMod val="75000"/>
                  </a:schemeClr>
                </a:solidFill>
                <a:latin typeface="Arial" panose="020B0604020202020204" pitchFamily="34" charset="0"/>
                <a:cs typeface="Arial" panose="020B0604020202020204" pitchFamily="34" charset="0"/>
              </a:rPr>
              <a:t>. 2007; 62(suppl 85):9-16. </a:t>
            </a:r>
            <a:r>
              <a:rPr lang="en-US" sz="800" b="1" dirty="0">
                <a:solidFill>
                  <a:schemeClr val="accent1">
                    <a:lumMod val="75000"/>
                  </a:schemeClr>
                </a:solidFill>
                <a:latin typeface="Arial" panose="020B0604020202020204" pitchFamily="34" charset="0"/>
                <a:cs typeface="Arial" panose="020B0604020202020204" pitchFamily="34" charset="0"/>
              </a:rPr>
              <a:t>7. </a:t>
            </a:r>
            <a:r>
              <a:rPr lang="en-US" sz="800" dirty="0">
                <a:solidFill>
                  <a:schemeClr val="accent1">
                    <a:lumMod val="75000"/>
                  </a:schemeClr>
                </a:solidFill>
                <a:latin typeface="Arial" panose="020B0604020202020204" pitchFamily="34" charset="0"/>
                <a:cs typeface="Arial" panose="020B0604020202020204" pitchFamily="34" charset="0"/>
              </a:rPr>
              <a:t>Dalal AA, Stanford R, Henry H, et al. </a:t>
            </a:r>
            <a:r>
              <a:rPr lang="en-US" sz="800" i="1" dirty="0">
                <a:solidFill>
                  <a:schemeClr val="accent1">
                    <a:lumMod val="75000"/>
                  </a:schemeClr>
                </a:solidFill>
                <a:latin typeface="Arial" panose="020B0604020202020204" pitchFamily="34" charset="0"/>
                <a:cs typeface="Arial" panose="020B0604020202020204" pitchFamily="34" charset="0"/>
              </a:rPr>
              <a:t>Ann Allergy Asthma Immunol</a:t>
            </a:r>
            <a:r>
              <a:rPr lang="en-US" sz="800" dirty="0">
                <a:solidFill>
                  <a:schemeClr val="accent1">
                    <a:lumMod val="75000"/>
                  </a:schemeClr>
                </a:solidFill>
                <a:latin typeface="Arial" panose="020B0604020202020204" pitchFamily="34" charset="0"/>
                <a:cs typeface="Arial" panose="020B0604020202020204" pitchFamily="34" charset="0"/>
              </a:rPr>
              <a:t>.</a:t>
            </a:r>
            <a:r>
              <a:rPr lang="en-US" sz="800" i="1" dirty="0">
                <a:solidFill>
                  <a:schemeClr val="accent1">
                    <a:lumMod val="75000"/>
                  </a:schemeClr>
                </a:solidFill>
                <a:latin typeface="Arial" panose="020B0604020202020204" pitchFamily="34" charset="0"/>
                <a:cs typeface="Arial" panose="020B0604020202020204" pitchFamily="34" charset="0"/>
              </a:rPr>
              <a:t> </a:t>
            </a:r>
            <a:r>
              <a:rPr lang="en-US" sz="800" dirty="0">
                <a:solidFill>
                  <a:schemeClr val="accent1">
                    <a:lumMod val="75000"/>
                  </a:schemeClr>
                </a:solidFill>
                <a:latin typeface="Arial" panose="020B0604020202020204" pitchFamily="34" charset="0"/>
                <a:cs typeface="Arial" panose="020B0604020202020204" pitchFamily="34" charset="0"/>
              </a:rPr>
              <a:t>2008;101:23-9. </a:t>
            </a:r>
            <a:r>
              <a:rPr lang="en-US" sz="800" b="1" dirty="0">
                <a:solidFill>
                  <a:schemeClr val="accent1">
                    <a:lumMod val="75000"/>
                  </a:schemeClr>
                </a:solidFill>
                <a:latin typeface="Arial" panose="020B0604020202020204" pitchFamily="34" charset="0"/>
                <a:cs typeface="Arial" panose="020B0604020202020204" pitchFamily="34" charset="0"/>
              </a:rPr>
              <a:t>8.</a:t>
            </a:r>
            <a:r>
              <a:rPr lang="en-US" sz="800" dirty="0">
                <a:solidFill>
                  <a:schemeClr val="accent1">
                    <a:lumMod val="75000"/>
                  </a:schemeClr>
                </a:solidFill>
                <a:latin typeface="Arial" panose="020B0604020202020204" pitchFamily="34" charset="0"/>
                <a:cs typeface="Arial" panose="020B0604020202020204" pitchFamily="34" charset="0"/>
              </a:rPr>
              <a:t> </a:t>
            </a:r>
            <a:r>
              <a:rPr lang="en-US" sz="800" dirty="0" err="1">
                <a:solidFill>
                  <a:schemeClr val="accent1">
                    <a:lumMod val="75000"/>
                  </a:schemeClr>
                </a:solidFill>
                <a:latin typeface="Arial" panose="020B0604020202020204" pitchFamily="34" charset="0"/>
                <a:cs typeface="Arial" panose="020B0604020202020204" pitchFamily="34" charset="0"/>
              </a:rPr>
              <a:t>Demoly</a:t>
            </a:r>
            <a:r>
              <a:rPr lang="en-US" sz="800" dirty="0">
                <a:solidFill>
                  <a:schemeClr val="accent1">
                    <a:lumMod val="75000"/>
                  </a:schemeClr>
                </a:solidFill>
                <a:latin typeface="Arial" panose="020B0604020202020204" pitchFamily="34" charset="0"/>
                <a:cs typeface="Arial" panose="020B0604020202020204" pitchFamily="34" charset="0"/>
              </a:rPr>
              <a:t> P, Allaert FA, </a:t>
            </a:r>
            <a:r>
              <a:rPr lang="en-US" sz="800" dirty="0" err="1">
                <a:solidFill>
                  <a:schemeClr val="accent1">
                    <a:lumMod val="75000"/>
                  </a:schemeClr>
                </a:solidFill>
                <a:latin typeface="Arial" panose="020B0604020202020204" pitchFamily="34" charset="0"/>
                <a:cs typeface="Arial" panose="020B0604020202020204" pitchFamily="34" charset="0"/>
              </a:rPr>
              <a:t>Lecasble</a:t>
            </a:r>
            <a:r>
              <a:rPr lang="en-US" sz="800" dirty="0">
                <a:solidFill>
                  <a:schemeClr val="accent1">
                    <a:lumMod val="75000"/>
                  </a:schemeClr>
                </a:solidFill>
                <a:latin typeface="Arial" panose="020B0604020202020204" pitchFamily="34" charset="0"/>
                <a:cs typeface="Arial" panose="020B0604020202020204" pitchFamily="34" charset="0"/>
              </a:rPr>
              <a:t> M. et al.</a:t>
            </a:r>
            <a:r>
              <a:rPr lang="en-US" sz="800" i="1" dirty="0">
                <a:solidFill>
                  <a:schemeClr val="accent1">
                    <a:lumMod val="75000"/>
                  </a:schemeClr>
                </a:solidFill>
                <a:latin typeface="Arial" panose="020B0604020202020204" pitchFamily="34" charset="0"/>
                <a:cs typeface="Arial" panose="020B0604020202020204" pitchFamily="34" charset="0"/>
              </a:rPr>
              <a:t> Allergy</a:t>
            </a:r>
            <a:r>
              <a:rPr lang="en-US" sz="800" dirty="0">
                <a:solidFill>
                  <a:schemeClr val="accent1">
                    <a:lumMod val="75000"/>
                  </a:schemeClr>
                </a:solidFill>
                <a:latin typeface="Arial" panose="020B0604020202020204" pitchFamily="34" charset="0"/>
                <a:cs typeface="Arial" panose="020B0604020202020204" pitchFamily="34" charset="0"/>
              </a:rPr>
              <a:t>.</a:t>
            </a:r>
            <a:r>
              <a:rPr lang="en-US" sz="800" i="1" dirty="0">
                <a:solidFill>
                  <a:schemeClr val="accent1">
                    <a:lumMod val="75000"/>
                  </a:schemeClr>
                </a:solidFill>
                <a:latin typeface="Arial" panose="020B0604020202020204" pitchFamily="34" charset="0"/>
                <a:cs typeface="Arial" panose="020B0604020202020204" pitchFamily="34" charset="0"/>
              </a:rPr>
              <a:t> </a:t>
            </a:r>
            <a:r>
              <a:rPr lang="en-US" sz="800" dirty="0">
                <a:solidFill>
                  <a:schemeClr val="accent1">
                    <a:lumMod val="75000"/>
                  </a:schemeClr>
                </a:solidFill>
                <a:latin typeface="Arial" panose="020B0604020202020204" pitchFamily="34" charset="0"/>
                <a:cs typeface="Arial" panose="020B0604020202020204" pitchFamily="34" charset="0"/>
              </a:rPr>
              <a:t>2002;57:546-54. </a:t>
            </a:r>
            <a:r>
              <a:rPr lang="en-US" sz="800" b="1" dirty="0">
                <a:solidFill>
                  <a:schemeClr val="accent1">
                    <a:lumMod val="75000"/>
                  </a:schemeClr>
                </a:solidFill>
                <a:latin typeface="Arial" panose="020B0604020202020204" pitchFamily="34" charset="0"/>
                <a:cs typeface="Arial" panose="020B0604020202020204" pitchFamily="34" charset="0"/>
              </a:rPr>
              <a:t>9.</a:t>
            </a:r>
            <a:r>
              <a:rPr lang="en-US" sz="800" dirty="0">
                <a:solidFill>
                  <a:schemeClr val="accent1">
                    <a:lumMod val="75000"/>
                  </a:schemeClr>
                </a:solidFill>
                <a:latin typeface="Arial" panose="020B0604020202020204" pitchFamily="34" charset="0"/>
                <a:cs typeface="Arial" panose="020B0604020202020204" pitchFamily="34" charset="0"/>
              </a:rPr>
              <a:t> Plaut M, Valentine MD. </a:t>
            </a:r>
            <a:r>
              <a:rPr lang="en-US" sz="800" i="1" dirty="0">
                <a:solidFill>
                  <a:schemeClr val="accent1">
                    <a:lumMod val="75000"/>
                  </a:schemeClr>
                </a:solidFill>
                <a:latin typeface="Arial" panose="020B0604020202020204" pitchFamily="34" charset="0"/>
                <a:cs typeface="Arial" panose="020B0604020202020204" pitchFamily="34" charset="0"/>
              </a:rPr>
              <a:t>N Engl J Med</a:t>
            </a:r>
            <a:r>
              <a:rPr lang="en-US" sz="800" dirty="0">
                <a:solidFill>
                  <a:schemeClr val="accent1">
                    <a:lumMod val="75000"/>
                  </a:schemeClr>
                </a:solidFill>
                <a:latin typeface="Arial" panose="020B0604020202020204" pitchFamily="34" charset="0"/>
                <a:cs typeface="Arial" panose="020B0604020202020204" pitchFamily="34" charset="0"/>
              </a:rPr>
              <a:t>. 2005; 353:1934-44.</a:t>
            </a:r>
          </a:p>
        </p:txBody>
      </p:sp>
      <p:sp>
        <p:nvSpPr>
          <p:cNvPr id="8" name="TextBox 7">
            <a:extLst>
              <a:ext uri="{FF2B5EF4-FFF2-40B4-BE49-F238E27FC236}">
                <a16:creationId xmlns:a16="http://schemas.microsoft.com/office/drawing/2014/main" id="{FBA1431B-A1F5-5BC5-ACAA-AFB477981C10}"/>
              </a:ext>
            </a:extLst>
          </p:cNvPr>
          <p:cNvSpPr txBox="1"/>
          <p:nvPr/>
        </p:nvSpPr>
        <p:spPr>
          <a:xfrm>
            <a:off x="-30597" y="5757513"/>
            <a:ext cx="6256214" cy="215444"/>
          </a:xfrm>
          <a:prstGeom prst="rect">
            <a:avLst/>
          </a:prstGeom>
          <a:noFill/>
        </p:spPr>
        <p:txBody>
          <a:bodyPr wrap="square">
            <a:spAutoFit/>
          </a:bodyPr>
          <a:lstStyle/>
          <a:p>
            <a:r>
              <a:rPr lang="en-US" sz="800" i="0" dirty="0">
                <a:solidFill>
                  <a:schemeClr val="accent1">
                    <a:lumMod val="75000"/>
                  </a:schemeClr>
                </a:solidFill>
                <a:effectLst/>
                <a:latin typeface="Arial" panose="020B0604020202020204" pitchFamily="34" charset="0"/>
                <a:cs typeface="Arial" panose="020B0604020202020204" pitchFamily="34" charset="0"/>
              </a:rPr>
              <a:t>AR, allergic rhinitis.</a:t>
            </a:r>
            <a:endParaRPr lang="en-US" sz="8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3302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886BE-B08A-75B5-4DC6-44263944E1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D2E90FA-8AF0-ADCD-3C40-E0DEFA1587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 y="0"/>
            <a:ext cx="12192000" cy="6858000"/>
          </a:xfrm>
          <a:prstGeom prst="rect">
            <a:avLst/>
          </a:prstGeom>
        </p:spPr>
      </p:pic>
      <p:sp>
        <p:nvSpPr>
          <p:cNvPr id="2" name="Footer Placeholder 1">
            <a:extLst>
              <a:ext uri="{FF2B5EF4-FFF2-40B4-BE49-F238E27FC236}">
                <a16:creationId xmlns:a16="http://schemas.microsoft.com/office/drawing/2014/main" id="{634F55EA-29BC-B71C-17FF-FF3B6314D16B}"/>
              </a:ext>
            </a:extLst>
          </p:cNvPr>
          <p:cNvSpPr>
            <a:spLocks noGrp="1"/>
          </p:cNvSpPr>
          <p:nvPr>
            <p:ph type="ftr" sz="quarter" idx="11"/>
          </p:nvPr>
        </p:nvSpPr>
        <p:spPr/>
        <p:txBody>
          <a:bodyPr/>
          <a:lstStyle/>
          <a:p>
            <a:r>
              <a:rPr lang="en-US"/>
              <a:t>INTERNAL USE ONLY</a:t>
            </a:r>
            <a:endParaRPr lang="en-US" dirty="0"/>
          </a:p>
        </p:txBody>
      </p:sp>
      <p:sp>
        <p:nvSpPr>
          <p:cNvPr id="6" name="Title 6">
            <a:extLst>
              <a:ext uri="{FF2B5EF4-FFF2-40B4-BE49-F238E27FC236}">
                <a16:creationId xmlns:a16="http://schemas.microsoft.com/office/drawing/2014/main" id="{F940B207-9490-E02F-84D8-ACA5362EE81B}"/>
              </a:ext>
            </a:extLst>
          </p:cNvPr>
          <p:cNvSpPr txBox="1">
            <a:spLocks/>
          </p:cNvSpPr>
          <p:nvPr/>
        </p:nvSpPr>
        <p:spPr>
          <a:xfrm>
            <a:off x="141800" y="418615"/>
            <a:ext cx="12277306" cy="13777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Severity of Allergic Rhinitis and the Impact of Suboptimal Control</a:t>
            </a:r>
          </a:p>
          <a:p>
            <a:endPar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406EB1C-9E59-807D-B94B-BBECE1AD6C2B}"/>
              </a:ext>
            </a:extLst>
          </p:cNvPr>
          <p:cNvSpPr txBox="1"/>
          <p:nvPr/>
        </p:nvSpPr>
        <p:spPr>
          <a:xfrm>
            <a:off x="5198778" y="1603338"/>
            <a:ext cx="7040282" cy="5447645"/>
          </a:xfrm>
          <a:prstGeom prst="rect">
            <a:avLst/>
          </a:prstGeom>
          <a:noFill/>
        </p:spPr>
        <p:txBody>
          <a:bodyPr wrap="square">
            <a:spAutoFit/>
          </a:bodyPr>
          <a:lstStyle/>
          <a:p>
            <a:pPr marL="285750" indent="-285750" fontAlgn="base">
              <a:buFont typeface="Arial" panose="020B0604020202020204" pitchFamily="34" charset="0"/>
              <a:buChar char="•"/>
            </a:pPr>
            <a:r>
              <a:rPr lang="en-US" b="1" dirty="0">
                <a:solidFill>
                  <a:schemeClr val="accent1">
                    <a:lumMod val="75000"/>
                  </a:schemeClr>
                </a:solidFill>
                <a:latin typeface="Arial" panose="020B0604020202020204" pitchFamily="34" charset="0"/>
                <a:cs typeface="Arial" panose="020B0604020202020204" pitchFamily="34" charset="0"/>
              </a:rPr>
              <a:t>Most patients </a:t>
            </a:r>
            <a:r>
              <a:rPr lang="en-US" dirty="0">
                <a:solidFill>
                  <a:schemeClr val="accent1">
                    <a:lumMod val="75000"/>
                  </a:schemeClr>
                </a:solidFill>
                <a:latin typeface="Arial" panose="020B0604020202020204" pitchFamily="34" charset="0"/>
                <a:cs typeface="Arial" panose="020B0604020202020204" pitchFamily="34" charset="0"/>
              </a:rPr>
              <a:t>have moderate-to-severe allergic rhinitis and are </a:t>
            </a:r>
            <a:r>
              <a:rPr lang="en-US" b="1" dirty="0">
                <a:solidFill>
                  <a:schemeClr val="accent1">
                    <a:lumMod val="75000"/>
                  </a:schemeClr>
                </a:solidFill>
                <a:latin typeface="Arial" panose="020B0604020202020204" pitchFamily="34" charset="0"/>
                <a:cs typeface="Arial" panose="020B0604020202020204" pitchFamily="34" charset="0"/>
              </a:rPr>
              <a:t>noncompliant </a:t>
            </a:r>
            <a:r>
              <a:rPr lang="en-US" dirty="0">
                <a:solidFill>
                  <a:schemeClr val="accent1">
                    <a:lumMod val="75000"/>
                  </a:schemeClr>
                </a:solidFill>
                <a:latin typeface="Arial" panose="020B0604020202020204" pitchFamily="34" charset="0"/>
                <a:cs typeface="Arial" panose="020B0604020202020204" pitchFamily="34" charset="0"/>
              </a:rPr>
              <a:t>with current therapies, resulting in </a:t>
            </a:r>
            <a:r>
              <a:rPr lang="en-US" b="1" dirty="0">
                <a:solidFill>
                  <a:schemeClr val="accent1">
                    <a:lumMod val="75000"/>
                  </a:schemeClr>
                </a:solidFill>
                <a:latin typeface="Arial" panose="020B0604020202020204" pitchFamily="34" charset="0"/>
                <a:cs typeface="Arial" panose="020B0604020202020204" pitchFamily="34" charset="0"/>
              </a:rPr>
              <a:t>poor symptom </a:t>
            </a:r>
            <a:r>
              <a:rPr lang="en-US" dirty="0">
                <a:solidFill>
                  <a:schemeClr val="accent1">
                    <a:lumMod val="75000"/>
                  </a:schemeClr>
                </a:solidFill>
                <a:latin typeface="Arial" panose="020B0604020202020204" pitchFamily="34" charset="0"/>
                <a:cs typeface="Arial" panose="020B0604020202020204" pitchFamily="34" charset="0"/>
              </a:rPr>
              <a:t>control and </a:t>
            </a:r>
            <a:r>
              <a:rPr lang="en-US" b="1" dirty="0">
                <a:solidFill>
                  <a:schemeClr val="accent1">
                    <a:lumMod val="75000"/>
                  </a:schemeClr>
                </a:solidFill>
                <a:latin typeface="Arial" panose="020B0604020202020204" pitchFamily="34" charset="0"/>
                <a:cs typeface="Arial" panose="020B0604020202020204" pitchFamily="34" charset="0"/>
              </a:rPr>
              <a:t>impaired quality of life</a:t>
            </a:r>
            <a:r>
              <a:rPr lang="en-US" dirty="0">
                <a:solidFill>
                  <a:schemeClr val="accent1">
                    <a:lumMod val="75000"/>
                  </a:schemeClr>
                </a:solidFill>
                <a:latin typeface="Arial" panose="020B0604020202020204" pitchFamily="34" charset="0"/>
                <a:cs typeface="Arial" panose="020B0604020202020204" pitchFamily="34" charset="0"/>
              </a:rPr>
              <a:t>.</a:t>
            </a:r>
            <a:r>
              <a:rPr lang="en-US" b="1" baseline="30000" dirty="0">
                <a:solidFill>
                  <a:schemeClr val="accent1">
                    <a:lumMod val="75000"/>
                  </a:schemeClr>
                </a:solidFill>
                <a:latin typeface="Arial" panose="020B0604020202020204" pitchFamily="34" charset="0"/>
                <a:cs typeface="Arial" panose="020B0604020202020204" pitchFamily="34" charset="0"/>
              </a:rPr>
              <a:t>1-3</a:t>
            </a:r>
            <a:endParaRPr lang="en-US" b="1" dirty="0">
              <a:solidFill>
                <a:schemeClr val="accent1">
                  <a:lumMod val="75000"/>
                </a:schemeClr>
              </a:solidFill>
              <a:latin typeface="Arial" panose="020B0604020202020204" pitchFamily="34" charset="0"/>
              <a:cs typeface="Arial" panose="020B0604020202020204" pitchFamily="34" charset="0"/>
            </a:endParaRPr>
          </a:p>
          <a:p>
            <a:pPr fontAlgn="base"/>
            <a:endParaRPr lang="en-US" b="1" dirty="0">
              <a:solidFill>
                <a:schemeClr val="accent1">
                  <a:lumMod val="75000"/>
                </a:schemeClr>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US" dirty="0">
                <a:solidFill>
                  <a:schemeClr val="accent1">
                    <a:lumMod val="75000"/>
                  </a:schemeClr>
                </a:solidFill>
                <a:latin typeface="Arial" panose="020B0604020202020204" pitchFamily="34" charset="0"/>
                <a:cs typeface="Arial" panose="020B0604020202020204" pitchFamily="34" charset="0"/>
              </a:rPr>
              <a:t>Allergic rhinitis symptoms include:</a:t>
            </a:r>
            <a:r>
              <a:rPr lang="en-US" baseline="30000" dirty="0">
                <a:solidFill>
                  <a:schemeClr val="accent1">
                    <a:lumMod val="75000"/>
                  </a:schemeClr>
                </a:solidFill>
                <a:latin typeface="Arial" panose="020B0604020202020204" pitchFamily="34" charset="0"/>
                <a:cs typeface="Arial" panose="020B0604020202020204" pitchFamily="34" charset="0"/>
              </a:rPr>
              <a:t>4</a:t>
            </a:r>
          </a:p>
          <a:p>
            <a:pPr marL="742950" lvl="1" indent="-285750" fontAlgn="base">
              <a:buFont typeface="Courier New" panose="02070309020205020404" pitchFamily="49" charset="0"/>
              <a:buChar char="o"/>
            </a:pPr>
            <a:r>
              <a:rPr lang="en-US" dirty="0">
                <a:solidFill>
                  <a:schemeClr val="accent1">
                    <a:lumMod val="75000"/>
                  </a:schemeClr>
                </a:solidFill>
                <a:latin typeface="Arial" panose="020B0604020202020204" pitchFamily="34" charset="0"/>
                <a:cs typeface="Arial" panose="020B0604020202020204" pitchFamily="34" charset="0"/>
              </a:rPr>
              <a:t>Sneezing</a:t>
            </a:r>
          </a:p>
          <a:p>
            <a:pPr marL="742950" lvl="1" indent="-285750" fontAlgn="base">
              <a:buFont typeface="Courier New" panose="02070309020205020404" pitchFamily="49" charset="0"/>
              <a:buChar char="o"/>
            </a:pPr>
            <a:r>
              <a:rPr lang="en-US" dirty="0">
                <a:solidFill>
                  <a:schemeClr val="accent1">
                    <a:lumMod val="75000"/>
                  </a:schemeClr>
                </a:solidFill>
                <a:latin typeface="Arial" panose="020B0604020202020204" pitchFamily="34" charset="0"/>
                <a:cs typeface="Arial" panose="020B0604020202020204" pitchFamily="34" charset="0"/>
              </a:rPr>
              <a:t>Watery eyes</a:t>
            </a:r>
          </a:p>
          <a:p>
            <a:pPr marL="742950" lvl="1" indent="-285750" fontAlgn="base">
              <a:buFont typeface="Courier New" panose="02070309020205020404" pitchFamily="49" charset="0"/>
              <a:buChar char="o"/>
            </a:pPr>
            <a:r>
              <a:rPr lang="en-US" dirty="0">
                <a:solidFill>
                  <a:schemeClr val="accent1">
                    <a:lumMod val="75000"/>
                  </a:schemeClr>
                </a:solidFill>
                <a:latin typeface="Arial" panose="020B0604020202020204" pitchFamily="34" charset="0"/>
                <a:cs typeface="Arial" panose="020B0604020202020204" pitchFamily="34" charset="0"/>
              </a:rPr>
              <a:t>Rhinorrhea</a:t>
            </a:r>
          </a:p>
          <a:p>
            <a:pPr marL="742950" lvl="1" indent="-285750" fontAlgn="base">
              <a:buFont typeface="Courier New" panose="02070309020205020404" pitchFamily="49" charset="0"/>
              <a:buChar char="o"/>
            </a:pPr>
            <a:r>
              <a:rPr lang="en-US" dirty="0">
                <a:solidFill>
                  <a:schemeClr val="accent1">
                    <a:lumMod val="75000"/>
                  </a:schemeClr>
                </a:solidFill>
                <a:latin typeface="Arial" panose="020B0604020202020204" pitchFamily="34" charset="0"/>
                <a:cs typeface="Arial" panose="020B0604020202020204" pitchFamily="34" charset="0"/>
              </a:rPr>
              <a:t>Nasal congestion</a:t>
            </a:r>
          </a:p>
          <a:p>
            <a:pPr marL="742950" lvl="1" indent="-285750" fontAlgn="base">
              <a:buFont typeface="Courier New" panose="02070309020205020404" pitchFamily="49" charset="0"/>
              <a:buChar char="o"/>
            </a:pPr>
            <a:r>
              <a:rPr lang="en-US" dirty="0">
                <a:solidFill>
                  <a:schemeClr val="accent1">
                    <a:lumMod val="75000"/>
                  </a:schemeClr>
                </a:solidFill>
                <a:latin typeface="Arial" panose="020B0604020202020204" pitchFamily="34" charset="0"/>
                <a:cs typeface="Arial" panose="020B0604020202020204" pitchFamily="34" charset="0"/>
              </a:rPr>
              <a:t>Postnasal drip in the throat</a:t>
            </a:r>
          </a:p>
          <a:p>
            <a:pPr marL="285750" indent="-285750" fontAlgn="base">
              <a:buFont typeface="Arial" panose="020B0604020202020204" pitchFamily="34" charset="0"/>
              <a:buChar char="•"/>
            </a:pPr>
            <a:endParaRPr lang="en-US" baseline="30000" dirty="0">
              <a:solidFill>
                <a:schemeClr val="accent1">
                  <a:lumMod val="75000"/>
                </a:schemeClr>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endParaRPr lang="en-US" baseline="30000" dirty="0">
              <a:solidFill>
                <a:schemeClr val="accent1">
                  <a:lumMod val="75000"/>
                </a:schemeClr>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US" dirty="0">
                <a:solidFill>
                  <a:schemeClr val="accent1">
                    <a:lumMod val="75000"/>
                  </a:schemeClr>
                </a:solidFill>
                <a:latin typeface="Arial" panose="020B0604020202020204" pitchFamily="34" charset="0"/>
                <a:cs typeface="Arial" panose="020B0604020202020204" pitchFamily="34" charset="0"/>
              </a:rPr>
              <a:t>The classification of allergic rhinitis by symptoms has influenced the use of patient-reported outcomes; </a:t>
            </a:r>
            <a:r>
              <a:rPr lang="en-US" b="1" dirty="0">
                <a:solidFill>
                  <a:schemeClr val="accent1">
                    <a:lumMod val="75000"/>
                  </a:schemeClr>
                </a:solidFill>
                <a:latin typeface="Arial" panose="020B0604020202020204" pitchFamily="34" charset="0"/>
                <a:cs typeface="Arial" panose="020B0604020202020204" pitchFamily="34" charset="0"/>
              </a:rPr>
              <a:t>TNSS and RQLQ </a:t>
            </a:r>
            <a:r>
              <a:rPr lang="en-US" dirty="0">
                <a:solidFill>
                  <a:schemeClr val="accent1">
                    <a:lumMod val="75000"/>
                  </a:schemeClr>
                </a:solidFill>
                <a:latin typeface="Arial" panose="020B0604020202020204" pitchFamily="34" charset="0"/>
                <a:cs typeface="Arial" panose="020B0604020202020204" pitchFamily="34" charset="0"/>
              </a:rPr>
              <a:t>are </a:t>
            </a:r>
            <a:r>
              <a:rPr lang="en-US" b="1" dirty="0">
                <a:solidFill>
                  <a:schemeClr val="accent1">
                    <a:lumMod val="75000"/>
                  </a:schemeClr>
                </a:solidFill>
                <a:latin typeface="Arial" panose="020B0604020202020204" pitchFamily="34" charset="0"/>
                <a:cs typeface="Arial" panose="020B0604020202020204" pitchFamily="34" charset="0"/>
              </a:rPr>
              <a:t>crucial</a:t>
            </a:r>
            <a:r>
              <a:rPr lang="en-US" dirty="0">
                <a:solidFill>
                  <a:schemeClr val="accent1">
                    <a:lumMod val="75000"/>
                  </a:schemeClr>
                </a:solidFill>
                <a:latin typeface="Arial" panose="020B0604020202020204" pitchFamily="34" charset="0"/>
                <a:cs typeface="Arial" panose="020B0604020202020204" pitchFamily="34" charset="0"/>
              </a:rPr>
              <a:t> for achieving </a:t>
            </a:r>
            <a:r>
              <a:rPr lang="en-US" b="1" dirty="0">
                <a:solidFill>
                  <a:schemeClr val="accent1">
                    <a:lumMod val="75000"/>
                  </a:schemeClr>
                </a:solidFill>
                <a:latin typeface="Arial" panose="020B0604020202020204" pitchFamily="34" charset="0"/>
                <a:cs typeface="Arial" panose="020B0604020202020204" pitchFamily="34" charset="0"/>
              </a:rPr>
              <a:t>effective</a:t>
            </a:r>
            <a:r>
              <a:rPr lang="en-US" dirty="0">
                <a:solidFill>
                  <a:schemeClr val="accent1">
                    <a:lumMod val="75000"/>
                  </a:schemeClr>
                </a:solidFill>
                <a:latin typeface="Arial" panose="020B0604020202020204" pitchFamily="34" charset="0"/>
                <a:cs typeface="Arial" panose="020B0604020202020204" pitchFamily="34" charset="0"/>
              </a:rPr>
              <a:t> management of AR.</a:t>
            </a:r>
            <a:r>
              <a:rPr lang="en-US" baseline="30000" dirty="0">
                <a:solidFill>
                  <a:schemeClr val="accent1">
                    <a:lumMod val="75000"/>
                  </a:schemeClr>
                </a:solidFill>
                <a:latin typeface="Arial" panose="020B0604020202020204" pitchFamily="34" charset="0"/>
                <a:cs typeface="Arial" panose="020B0604020202020204" pitchFamily="34" charset="0"/>
              </a:rPr>
              <a:t>7</a:t>
            </a:r>
            <a:endParaRPr lang="en-US" dirty="0">
              <a:solidFill>
                <a:schemeClr val="accent1">
                  <a:lumMod val="75000"/>
                </a:schemeClr>
              </a:solidFill>
              <a:latin typeface="Arial" panose="020B0604020202020204" pitchFamily="34" charset="0"/>
              <a:cs typeface="Arial" panose="020B0604020202020204" pitchFamily="34" charset="0"/>
            </a:endParaRPr>
          </a:p>
          <a:p>
            <a:pPr fontAlgn="base"/>
            <a:endParaRPr lang="en-US" b="1" dirty="0">
              <a:solidFill>
                <a:schemeClr val="accent1">
                  <a:lumMod val="75000"/>
                </a:schemeClr>
              </a:solidFill>
              <a:latin typeface="Arial" panose="020B0604020202020204" pitchFamily="34" charset="0"/>
              <a:cs typeface="Arial" panose="020B0604020202020204" pitchFamily="34" charset="0"/>
            </a:endParaRPr>
          </a:p>
          <a:p>
            <a:pPr algn="l" fontAlgn="base"/>
            <a:endParaRPr lang="en-US" b="1" i="0" dirty="0">
              <a:solidFill>
                <a:schemeClr val="accent1">
                  <a:lumMod val="75000"/>
                </a:schemeClr>
              </a:solidFill>
              <a:effectLst/>
              <a:latin typeface="Arial" panose="020B0604020202020204" pitchFamily="34" charset="0"/>
              <a:cs typeface="Arial" panose="020B0604020202020204" pitchFamily="34" charset="0"/>
            </a:endParaRPr>
          </a:p>
          <a:p>
            <a:pPr marL="742950" lvl="1" indent="-285750" fontAlgn="base">
              <a:buFont typeface="Courier New" panose="02070309020205020404" pitchFamily="49" charset="0"/>
              <a:buChar char="o"/>
            </a:pPr>
            <a:endParaRPr lang="en-US" b="1" dirty="0">
              <a:solidFill>
                <a:schemeClr val="accent1">
                  <a:lumMod val="75000"/>
                </a:schemeClr>
              </a:solidFill>
              <a:latin typeface="Arial" panose="020B0604020202020204" pitchFamily="34" charset="0"/>
              <a:cs typeface="Arial" panose="020B0604020202020204" pitchFamily="34" charset="0"/>
            </a:endParaRPr>
          </a:p>
          <a:p>
            <a:pPr lvl="1" fontAlgn="base"/>
            <a:endParaRPr lang="en-US" b="1" dirty="0">
              <a:solidFill>
                <a:schemeClr val="accent1">
                  <a:lumMod val="75000"/>
                </a:schemeClr>
              </a:solidFill>
              <a:latin typeface="Arial" panose="020B0604020202020204" pitchFamily="34" charset="0"/>
              <a:cs typeface="Arial" panose="020B0604020202020204" pitchFamily="34" charset="0"/>
            </a:endParaRPr>
          </a:p>
          <a:p>
            <a:pPr lvl="1" fontAlgn="base"/>
            <a:endParaRPr lang="en-US" b="1" i="0" dirty="0">
              <a:solidFill>
                <a:schemeClr val="accent1">
                  <a:lumMod val="75000"/>
                </a:schemeClr>
              </a:solidFill>
              <a:effectLst/>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8E2531D6-48E0-6A26-DC29-39ED043DE921}"/>
              </a:ext>
            </a:extLst>
          </p:cNvPr>
          <p:cNvSpPr txBox="1"/>
          <p:nvPr/>
        </p:nvSpPr>
        <p:spPr>
          <a:xfrm>
            <a:off x="-30597" y="5809609"/>
            <a:ext cx="11893892" cy="584775"/>
          </a:xfrm>
          <a:prstGeom prst="rect">
            <a:avLst/>
          </a:prstGeom>
          <a:noFill/>
        </p:spPr>
        <p:txBody>
          <a:bodyPr wrap="square">
            <a:spAutoFit/>
          </a:bodyPr>
          <a:lstStyle/>
          <a:p>
            <a:r>
              <a:rPr lang="en-US" sz="800" i="0" dirty="0">
                <a:solidFill>
                  <a:schemeClr val="accent1">
                    <a:lumMod val="75000"/>
                  </a:schemeClr>
                </a:solidFill>
                <a:effectLst/>
                <a:latin typeface="Arial" panose="020B0604020202020204" pitchFamily="34" charset="0"/>
                <a:cs typeface="Arial" panose="020B0604020202020204" pitchFamily="34" charset="0"/>
              </a:rPr>
              <a:t>AR, </a:t>
            </a:r>
            <a:r>
              <a:rPr lang="en-US" sz="800" dirty="0">
                <a:solidFill>
                  <a:schemeClr val="accent1">
                    <a:lumMod val="75000"/>
                  </a:schemeClr>
                </a:solidFill>
                <a:latin typeface="Arial" panose="020B0604020202020204" pitchFamily="34" charset="0"/>
                <a:cs typeface="Arial" panose="020B0604020202020204" pitchFamily="34" charset="0"/>
              </a:rPr>
              <a:t>a</a:t>
            </a:r>
            <a:r>
              <a:rPr lang="en-US" sz="800" i="0" dirty="0">
                <a:solidFill>
                  <a:schemeClr val="accent1">
                    <a:lumMod val="75000"/>
                  </a:schemeClr>
                </a:solidFill>
                <a:effectLst/>
                <a:latin typeface="Arial" panose="020B0604020202020204" pitchFamily="34" charset="0"/>
                <a:cs typeface="Arial" panose="020B0604020202020204" pitchFamily="34" charset="0"/>
              </a:rPr>
              <a:t>llergic </a:t>
            </a:r>
            <a:r>
              <a:rPr lang="en-US" sz="800" dirty="0">
                <a:solidFill>
                  <a:schemeClr val="accent1">
                    <a:lumMod val="75000"/>
                  </a:schemeClr>
                </a:solidFill>
                <a:latin typeface="Arial" panose="020B0604020202020204" pitchFamily="34" charset="0"/>
                <a:cs typeface="Arial" panose="020B0604020202020204" pitchFamily="34" charset="0"/>
              </a:rPr>
              <a:t>r</a:t>
            </a:r>
            <a:r>
              <a:rPr lang="en-US" sz="800" i="0" dirty="0">
                <a:solidFill>
                  <a:schemeClr val="accent1">
                    <a:lumMod val="75000"/>
                  </a:schemeClr>
                </a:solidFill>
                <a:effectLst/>
                <a:latin typeface="Arial" panose="020B0604020202020204" pitchFamily="34" charset="0"/>
                <a:cs typeface="Arial" panose="020B0604020202020204" pitchFamily="34" charset="0"/>
              </a:rPr>
              <a:t>hinitis; RQLQ, Rhinitis Quality of Life Questionnaire; TNSS, Total nasal symptom score.</a:t>
            </a:r>
          </a:p>
          <a:p>
            <a:r>
              <a:rPr lang="en-US" sz="800" b="1" i="0" dirty="0">
                <a:solidFill>
                  <a:schemeClr val="accent1">
                    <a:lumMod val="75000"/>
                  </a:schemeClr>
                </a:solidFill>
                <a:effectLst/>
                <a:latin typeface="Arial" panose="020B0604020202020204" pitchFamily="34" charset="0"/>
                <a:cs typeface="Arial" panose="020B0604020202020204" pitchFamily="34" charset="0"/>
              </a:rPr>
              <a:t>References: </a:t>
            </a:r>
            <a:r>
              <a:rPr lang="en-US" sz="800" b="1" dirty="0">
                <a:solidFill>
                  <a:schemeClr val="accent1">
                    <a:lumMod val="75000"/>
                  </a:schemeClr>
                </a:solidFill>
                <a:latin typeface="Arial" panose="020B0604020202020204" pitchFamily="34" charset="0"/>
                <a:cs typeface="Arial" panose="020B0604020202020204" pitchFamily="34" charset="0"/>
              </a:rPr>
              <a:t>1. </a:t>
            </a:r>
            <a:r>
              <a:rPr lang="en-US" sz="800" dirty="0">
                <a:solidFill>
                  <a:schemeClr val="accent1">
                    <a:lumMod val="75000"/>
                  </a:schemeClr>
                </a:solidFill>
                <a:latin typeface="Arial" panose="020B0604020202020204" pitchFamily="34" charset="0"/>
                <a:cs typeface="Arial" panose="020B0604020202020204" pitchFamily="34" charset="0"/>
              </a:rPr>
              <a:t>Canonica GW, Bousquet J, </a:t>
            </a:r>
            <a:r>
              <a:rPr lang="en-US" sz="800" dirty="0" err="1">
                <a:solidFill>
                  <a:schemeClr val="accent1">
                    <a:lumMod val="75000"/>
                  </a:schemeClr>
                </a:solidFill>
                <a:latin typeface="Arial" panose="020B0604020202020204" pitchFamily="34" charset="0"/>
                <a:cs typeface="Arial" panose="020B0604020202020204" pitchFamily="34" charset="0"/>
              </a:rPr>
              <a:t>Mullol</a:t>
            </a:r>
            <a:r>
              <a:rPr lang="en-US" sz="800" dirty="0">
                <a:solidFill>
                  <a:schemeClr val="accent1">
                    <a:lumMod val="75000"/>
                  </a:schemeClr>
                </a:solidFill>
                <a:latin typeface="Arial" panose="020B0604020202020204" pitchFamily="34" charset="0"/>
                <a:cs typeface="Arial" panose="020B0604020202020204" pitchFamily="34" charset="0"/>
              </a:rPr>
              <a:t> J, et al. </a:t>
            </a:r>
            <a:r>
              <a:rPr lang="en-US" sz="800" i="1" dirty="0">
                <a:solidFill>
                  <a:schemeClr val="accent1">
                    <a:lumMod val="75000"/>
                  </a:schemeClr>
                </a:solidFill>
                <a:latin typeface="Arial" panose="020B0604020202020204" pitchFamily="34" charset="0"/>
                <a:cs typeface="Arial" panose="020B0604020202020204" pitchFamily="34" charset="0"/>
              </a:rPr>
              <a:t> Allergy. </a:t>
            </a:r>
            <a:r>
              <a:rPr lang="en-US" sz="800" dirty="0">
                <a:solidFill>
                  <a:schemeClr val="accent1">
                    <a:lumMod val="75000"/>
                  </a:schemeClr>
                </a:solidFill>
                <a:latin typeface="Arial" panose="020B0604020202020204" pitchFamily="34" charset="0"/>
                <a:cs typeface="Arial" panose="020B0604020202020204" pitchFamily="34" charset="0"/>
              </a:rPr>
              <a:t>2007;62(suppl 85):17-25. </a:t>
            </a:r>
            <a:r>
              <a:rPr lang="en-US" sz="800" b="1" dirty="0">
                <a:solidFill>
                  <a:schemeClr val="accent1">
                    <a:lumMod val="75000"/>
                  </a:schemeClr>
                </a:solidFill>
                <a:latin typeface="Arial" panose="020B0604020202020204" pitchFamily="34" charset="0"/>
                <a:cs typeface="Arial" panose="020B0604020202020204" pitchFamily="34" charset="0"/>
              </a:rPr>
              <a:t>2. </a:t>
            </a:r>
            <a:r>
              <a:rPr lang="en-US" sz="800" dirty="0">
                <a:solidFill>
                  <a:schemeClr val="accent1">
                    <a:lumMod val="75000"/>
                  </a:schemeClr>
                </a:solidFill>
                <a:latin typeface="Arial" panose="020B0604020202020204" pitchFamily="34" charset="0"/>
                <a:cs typeface="Arial" panose="020B0604020202020204" pitchFamily="34" charset="0"/>
              </a:rPr>
              <a:t>Schatz M. </a:t>
            </a:r>
            <a:r>
              <a:rPr lang="en-US" sz="800" i="1" dirty="0">
                <a:solidFill>
                  <a:schemeClr val="accent1">
                    <a:lumMod val="75000"/>
                  </a:schemeClr>
                </a:solidFill>
                <a:latin typeface="Arial" panose="020B0604020202020204" pitchFamily="34" charset="0"/>
                <a:cs typeface="Arial" panose="020B0604020202020204" pitchFamily="34" charset="0"/>
              </a:rPr>
              <a:t>Allergy</a:t>
            </a:r>
            <a:r>
              <a:rPr lang="en-US" sz="800" dirty="0">
                <a:solidFill>
                  <a:schemeClr val="accent1">
                    <a:lumMod val="75000"/>
                  </a:schemeClr>
                </a:solidFill>
                <a:latin typeface="Arial" panose="020B0604020202020204" pitchFamily="34" charset="0"/>
                <a:cs typeface="Arial" panose="020B0604020202020204" pitchFamily="34" charset="0"/>
              </a:rPr>
              <a:t>. 2007; 62(suppl 85):9-16.</a:t>
            </a:r>
            <a:r>
              <a:rPr lang="en-US" sz="800" b="1" dirty="0">
                <a:solidFill>
                  <a:schemeClr val="accent1">
                    <a:lumMod val="75000"/>
                  </a:schemeClr>
                </a:solidFill>
                <a:latin typeface="Arial" panose="020B0604020202020204" pitchFamily="34" charset="0"/>
                <a:cs typeface="Arial" panose="020B0604020202020204" pitchFamily="34" charset="0"/>
              </a:rPr>
              <a:t> 3. </a:t>
            </a:r>
            <a:r>
              <a:rPr lang="en-US" sz="800" dirty="0">
                <a:solidFill>
                  <a:schemeClr val="accent1">
                    <a:lumMod val="75000"/>
                  </a:schemeClr>
                </a:solidFill>
                <a:latin typeface="Arial" panose="020B0604020202020204" pitchFamily="34" charset="0"/>
                <a:cs typeface="Arial" panose="020B0604020202020204" pitchFamily="34" charset="0"/>
              </a:rPr>
              <a:t>Loh CY, Chao SS, Chan YH, Wang DY. </a:t>
            </a:r>
            <a:r>
              <a:rPr lang="en-US" sz="800" i="1" dirty="0">
                <a:solidFill>
                  <a:schemeClr val="accent1">
                    <a:lumMod val="75000"/>
                  </a:schemeClr>
                </a:solidFill>
                <a:latin typeface="Arial" panose="020B0604020202020204" pitchFamily="34" charset="0"/>
                <a:cs typeface="Arial" panose="020B0604020202020204" pitchFamily="34" charset="0"/>
              </a:rPr>
              <a:t>Allergy</a:t>
            </a:r>
            <a:r>
              <a:rPr lang="en-US" sz="800" dirty="0">
                <a:solidFill>
                  <a:schemeClr val="accent1">
                    <a:lumMod val="75000"/>
                  </a:schemeClr>
                </a:solidFill>
                <a:latin typeface="Arial" panose="020B0604020202020204" pitchFamily="34" charset="0"/>
                <a:cs typeface="Arial" panose="020B0604020202020204" pitchFamily="34" charset="0"/>
              </a:rPr>
              <a:t>.</a:t>
            </a:r>
            <a:r>
              <a:rPr lang="en-US" sz="800" i="1" dirty="0">
                <a:solidFill>
                  <a:schemeClr val="accent1">
                    <a:lumMod val="75000"/>
                  </a:schemeClr>
                </a:solidFill>
                <a:latin typeface="Arial" panose="020B0604020202020204" pitchFamily="34" charset="0"/>
                <a:cs typeface="Arial" panose="020B0604020202020204" pitchFamily="34" charset="0"/>
              </a:rPr>
              <a:t> </a:t>
            </a:r>
            <a:r>
              <a:rPr lang="en-US" sz="800" dirty="0">
                <a:solidFill>
                  <a:schemeClr val="accent1">
                    <a:lumMod val="75000"/>
                  </a:schemeClr>
                </a:solidFill>
                <a:latin typeface="Arial" panose="020B0604020202020204" pitchFamily="34" charset="0"/>
                <a:cs typeface="Arial" panose="020B0604020202020204" pitchFamily="34" charset="0"/>
              </a:rPr>
              <a:t>2004;59:1168-72. </a:t>
            </a:r>
            <a:r>
              <a:rPr lang="en-US" sz="800" b="1" dirty="0">
                <a:solidFill>
                  <a:schemeClr val="accent1">
                    <a:lumMod val="75000"/>
                  </a:schemeClr>
                </a:solidFill>
                <a:latin typeface="Arial" panose="020B0604020202020204" pitchFamily="34" charset="0"/>
                <a:cs typeface="Arial" panose="020B0604020202020204" pitchFamily="34" charset="0"/>
              </a:rPr>
              <a:t>4.</a:t>
            </a:r>
            <a:r>
              <a:rPr lang="en-US" sz="800" dirty="0">
                <a:solidFill>
                  <a:schemeClr val="accent1">
                    <a:lumMod val="75000"/>
                  </a:schemeClr>
                </a:solidFill>
                <a:latin typeface="Arial" panose="020B0604020202020204" pitchFamily="34" charset="0"/>
                <a:cs typeface="Arial" panose="020B0604020202020204" pitchFamily="34" charset="0"/>
              </a:rPr>
              <a:t> Varshney J, Varshney H. </a:t>
            </a:r>
            <a:r>
              <a:rPr lang="en-US" sz="800" i="1" dirty="0">
                <a:solidFill>
                  <a:schemeClr val="accent1">
                    <a:lumMod val="75000"/>
                  </a:schemeClr>
                </a:solidFill>
                <a:latin typeface="Arial" panose="020B0604020202020204" pitchFamily="34" charset="0"/>
                <a:cs typeface="Arial" panose="020B0604020202020204" pitchFamily="34" charset="0"/>
              </a:rPr>
              <a:t>Indian J Otolaryngol Head Neck Surg</a:t>
            </a:r>
            <a:r>
              <a:rPr lang="en-US" sz="800" dirty="0">
                <a:solidFill>
                  <a:schemeClr val="accent1">
                    <a:lumMod val="75000"/>
                  </a:schemeClr>
                </a:solidFill>
                <a:latin typeface="Arial" panose="020B0604020202020204" pitchFamily="34" charset="0"/>
                <a:cs typeface="Arial" panose="020B0604020202020204" pitchFamily="34" charset="0"/>
              </a:rPr>
              <a:t>. 2015 Jun;67(2):143-9.</a:t>
            </a:r>
            <a:r>
              <a:rPr lang="en-US" sz="800" b="1" dirty="0">
                <a:solidFill>
                  <a:schemeClr val="accent1">
                    <a:lumMod val="75000"/>
                  </a:schemeClr>
                </a:solidFill>
                <a:latin typeface="Arial" panose="020B0604020202020204" pitchFamily="34" charset="0"/>
                <a:cs typeface="Arial" panose="020B0604020202020204" pitchFamily="34" charset="0"/>
              </a:rPr>
              <a:t> 5.</a:t>
            </a:r>
            <a:r>
              <a:rPr lang="en-US" sz="800" dirty="0">
                <a:solidFill>
                  <a:schemeClr val="accent1">
                    <a:lumMod val="75000"/>
                  </a:schemeClr>
                </a:solidFill>
                <a:latin typeface="Arial" panose="020B0604020202020204" pitchFamily="34" charset="0"/>
                <a:cs typeface="Arial" panose="020B0604020202020204" pitchFamily="34" charset="0"/>
              </a:rPr>
              <a:t> Small P, </a:t>
            </a:r>
            <a:r>
              <a:rPr lang="en-US" sz="800" dirty="0" err="1">
                <a:solidFill>
                  <a:schemeClr val="accent1">
                    <a:lumMod val="75000"/>
                  </a:schemeClr>
                </a:solidFill>
                <a:latin typeface="Arial" panose="020B0604020202020204" pitchFamily="34" charset="0"/>
                <a:cs typeface="Arial" panose="020B0604020202020204" pitchFamily="34" charset="0"/>
              </a:rPr>
              <a:t>Frenkiel</a:t>
            </a:r>
            <a:r>
              <a:rPr lang="en-US" sz="800" dirty="0">
                <a:solidFill>
                  <a:schemeClr val="accent1">
                    <a:lumMod val="75000"/>
                  </a:schemeClr>
                </a:solidFill>
                <a:latin typeface="Arial" panose="020B0604020202020204" pitchFamily="34" charset="0"/>
                <a:cs typeface="Arial" panose="020B0604020202020204" pitchFamily="34" charset="0"/>
              </a:rPr>
              <a:t> S, Becker A, Boisvert P, et al. </a:t>
            </a:r>
            <a:r>
              <a:rPr lang="en-US" sz="800" i="1" dirty="0">
                <a:solidFill>
                  <a:schemeClr val="accent1">
                    <a:lumMod val="75000"/>
                  </a:schemeClr>
                </a:solidFill>
                <a:latin typeface="Arial" panose="020B0604020202020204" pitchFamily="34" charset="0"/>
                <a:cs typeface="Arial" panose="020B0604020202020204" pitchFamily="34" charset="0"/>
              </a:rPr>
              <a:t>J Otolaryngol</a:t>
            </a:r>
            <a:r>
              <a:rPr lang="en-US" sz="800" dirty="0">
                <a:solidFill>
                  <a:schemeClr val="accent1">
                    <a:lumMod val="75000"/>
                  </a:schemeClr>
                </a:solidFill>
                <a:latin typeface="Arial" panose="020B0604020202020204" pitchFamily="34" charset="0"/>
                <a:cs typeface="Arial" panose="020B0604020202020204" pitchFamily="34" charset="0"/>
              </a:rPr>
              <a:t>. 2007;36(Suppl1):S5–27. </a:t>
            </a:r>
            <a:r>
              <a:rPr lang="en-US" sz="800" b="1" dirty="0">
                <a:solidFill>
                  <a:schemeClr val="accent1">
                    <a:lumMod val="75000"/>
                  </a:schemeClr>
                </a:solidFill>
                <a:latin typeface="Arial" panose="020B0604020202020204" pitchFamily="34" charset="0"/>
                <a:cs typeface="Arial" panose="020B0604020202020204" pitchFamily="34" charset="0"/>
              </a:rPr>
              <a:t>6. </a:t>
            </a:r>
            <a:r>
              <a:rPr lang="en-US" sz="800" dirty="0">
                <a:solidFill>
                  <a:schemeClr val="accent1">
                    <a:lumMod val="75000"/>
                  </a:schemeClr>
                </a:solidFill>
                <a:latin typeface="Arial" panose="020B0604020202020204" pitchFamily="34" charset="0"/>
                <a:cs typeface="Arial" panose="020B0604020202020204" pitchFamily="34" charset="0"/>
              </a:rPr>
              <a:t>Bousquet J, </a:t>
            </a:r>
            <a:r>
              <a:rPr lang="en-US" sz="800" dirty="0" err="1">
                <a:solidFill>
                  <a:schemeClr val="accent1">
                    <a:lumMod val="75000"/>
                  </a:schemeClr>
                </a:solidFill>
                <a:latin typeface="Arial" panose="020B0604020202020204" pitchFamily="34" charset="0"/>
                <a:cs typeface="Arial" panose="020B0604020202020204" pitchFamily="34" charset="0"/>
              </a:rPr>
              <a:t>Khaltaev</a:t>
            </a:r>
            <a:r>
              <a:rPr lang="en-US" sz="800" dirty="0">
                <a:solidFill>
                  <a:schemeClr val="accent1">
                    <a:lumMod val="75000"/>
                  </a:schemeClr>
                </a:solidFill>
                <a:latin typeface="Arial" panose="020B0604020202020204" pitchFamily="34" charset="0"/>
                <a:cs typeface="Arial" panose="020B0604020202020204" pitchFamily="34" charset="0"/>
              </a:rPr>
              <a:t> N, Cruz AA, et al. </a:t>
            </a:r>
            <a:r>
              <a:rPr lang="en-US" sz="800" i="1" dirty="0">
                <a:solidFill>
                  <a:schemeClr val="accent1">
                    <a:lumMod val="75000"/>
                  </a:schemeClr>
                </a:solidFill>
                <a:latin typeface="Arial" panose="020B0604020202020204" pitchFamily="34" charset="0"/>
                <a:cs typeface="Arial" panose="020B0604020202020204" pitchFamily="34" charset="0"/>
              </a:rPr>
              <a:t>Allergy</a:t>
            </a:r>
            <a:r>
              <a:rPr lang="en-US" sz="800" dirty="0">
                <a:solidFill>
                  <a:schemeClr val="accent1">
                    <a:lumMod val="75000"/>
                  </a:schemeClr>
                </a:solidFill>
                <a:latin typeface="Arial" panose="020B0604020202020204" pitchFamily="34" charset="0"/>
                <a:cs typeface="Arial" panose="020B0604020202020204" pitchFamily="34" charset="0"/>
              </a:rPr>
              <a:t>. 2008;63(Suppl86):8–160.</a:t>
            </a:r>
            <a:r>
              <a:rPr lang="en-US" sz="800" b="1" dirty="0">
                <a:solidFill>
                  <a:schemeClr val="accent1">
                    <a:lumMod val="75000"/>
                  </a:schemeClr>
                </a:solidFill>
                <a:latin typeface="Arial" panose="020B0604020202020204" pitchFamily="34" charset="0"/>
                <a:cs typeface="Arial" panose="020B0604020202020204" pitchFamily="34" charset="0"/>
              </a:rPr>
              <a:t> 7. </a:t>
            </a:r>
            <a:r>
              <a:rPr lang="en-US" sz="800" dirty="0">
                <a:solidFill>
                  <a:schemeClr val="accent1">
                    <a:lumMod val="75000"/>
                  </a:schemeClr>
                </a:solidFill>
                <a:latin typeface="Arial" panose="020B0604020202020204" pitchFamily="34" charset="0"/>
                <a:cs typeface="Arial" panose="020B0604020202020204" pitchFamily="34" charset="0"/>
              </a:rPr>
              <a:t>Dykewicz MS, Wallace DV, Bandi S, et al. </a:t>
            </a:r>
            <a:r>
              <a:rPr lang="en-US" sz="800" i="1" dirty="0">
                <a:solidFill>
                  <a:schemeClr val="accent1">
                    <a:lumMod val="75000"/>
                  </a:schemeClr>
                </a:solidFill>
                <a:latin typeface="Arial" panose="020B0604020202020204" pitchFamily="34" charset="0"/>
                <a:cs typeface="Arial" panose="020B0604020202020204" pitchFamily="34" charset="0"/>
              </a:rPr>
              <a:t>J Allergy Clin Immunol </a:t>
            </a:r>
            <a:r>
              <a:rPr lang="en-US" sz="800" i="1" dirty="0" err="1">
                <a:solidFill>
                  <a:schemeClr val="accent1">
                    <a:lumMod val="75000"/>
                  </a:schemeClr>
                </a:solidFill>
                <a:latin typeface="Arial" panose="020B0604020202020204" pitchFamily="34" charset="0"/>
                <a:cs typeface="Arial" panose="020B0604020202020204" pitchFamily="34" charset="0"/>
              </a:rPr>
              <a:t>Pract</a:t>
            </a:r>
            <a:r>
              <a:rPr lang="en-US" sz="800" i="1" dirty="0">
                <a:solidFill>
                  <a:schemeClr val="accent1">
                    <a:lumMod val="75000"/>
                  </a:schemeClr>
                </a:solidFill>
                <a:latin typeface="Arial" panose="020B0604020202020204" pitchFamily="34" charset="0"/>
                <a:cs typeface="Arial" panose="020B0604020202020204" pitchFamily="34" charset="0"/>
              </a:rPr>
              <a:t>. </a:t>
            </a:r>
            <a:r>
              <a:rPr lang="en-US" sz="800" dirty="0">
                <a:solidFill>
                  <a:schemeClr val="accent1">
                    <a:lumMod val="75000"/>
                  </a:schemeClr>
                </a:solidFill>
                <a:latin typeface="Arial" panose="020B0604020202020204" pitchFamily="34" charset="0"/>
                <a:cs typeface="Arial" panose="020B0604020202020204" pitchFamily="34" charset="0"/>
              </a:rPr>
              <a:t>2024;12(10):2574-2582.</a:t>
            </a:r>
          </a:p>
        </p:txBody>
      </p:sp>
      <p:sp>
        <p:nvSpPr>
          <p:cNvPr id="13" name="TextBox 12">
            <a:extLst>
              <a:ext uri="{FF2B5EF4-FFF2-40B4-BE49-F238E27FC236}">
                <a16:creationId xmlns:a16="http://schemas.microsoft.com/office/drawing/2014/main" id="{ECE90A5D-0852-FF5D-8F81-8AE2F8DC6BB9}"/>
              </a:ext>
            </a:extLst>
          </p:cNvPr>
          <p:cNvSpPr txBox="1"/>
          <p:nvPr/>
        </p:nvSpPr>
        <p:spPr>
          <a:xfrm>
            <a:off x="24239" y="4911470"/>
            <a:ext cx="5312749" cy="738664"/>
          </a:xfrm>
          <a:prstGeom prst="rect">
            <a:avLst/>
          </a:prstGeom>
          <a:noFill/>
        </p:spPr>
        <p:txBody>
          <a:bodyPr wrap="square">
            <a:spAutoFit/>
          </a:bodyPr>
          <a:lstStyle/>
          <a:p>
            <a:r>
              <a:rPr lang="en-US" sz="1400" b="1" i="0" dirty="0">
                <a:solidFill>
                  <a:schemeClr val="accent1">
                    <a:lumMod val="75000"/>
                  </a:schemeClr>
                </a:solidFill>
                <a:effectLst/>
                <a:latin typeface="Arial" panose="020B0604020202020204" pitchFamily="34" charset="0"/>
                <a:cs typeface="Arial" panose="020B0604020202020204" pitchFamily="34" charset="0"/>
              </a:rPr>
              <a:t>Figure 1. </a:t>
            </a:r>
            <a:r>
              <a:rPr lang="en-US" sz="1400" b="1" dirty="0">
                <a:solidFill>
                  <a:schemeClr val="accent1">
                    <a:lumMod val="75000"/>
                  </a:schemeClr>
                </a:solidFill>
                <a:latin typeface="Arial" panose="020B0604020202020204" pitchFamily="34" charset="0"/>
                <a:cs typeface="Arial" panose="020B0604020202020204" pitchFamily="34" charset="0"/>
              </a:rPr>
              <a:t>Classification of AR according to symptom duration and severity</a:t>
            </a:r>
            <a:r>
              <a:rPr lang="en-US" sz="1400" b="1" baseline="30000" dirty="0">
                <a:solidFill>
                  <a:schemeClr val="accent1">
                    <a:lumMod val="75000"/>
                  </a:schemeClr>
                </a:solidFill>
                <a:latin typeface="Arial" panose="020B0604020202020204" pitchFamily="34" charset="0"/>
                <a:cs typeface="Arial" panose="020B0604020202020204" pitchFamily="34" charset="0"/>
              </a:rPr>
              <a:t>5,6</a:t>
            </a:r>
            <a:endParaRPr lang="en-US" sz="1400" b="1" dirty="0">
              <a:solidFill>
                <a:schemeClr val="accent1">
                  <a:lumMod val="75000"/>
                </a:schemeClr>
              </a:solidFill>
              <a:latin typeface="Arial" panose="020B0604020202020204" pitchFamily="34" charset="0"/>
              <a:cs typeface="Arial" panose="020B0604020202020204" pitchFamily="34" charset="0"/>
            </a:endParaRPr>
          </a:p>
          <a:p>
            <a:r>
              <a:rPr lang="en-US" sz="1400" b="1" i="0" dirty="0">
                <a:solidFill>
                  <a:schemeClr val="accent1">
                    <a:lumMod val="75000"/>
                  </a:schemeClr>
                </a:solidFill>
                <a:effectLst/>
                <a:latin typeface="Arial" panose="020B0604020202020204" pitchFamily="34" charset="0"/>
                <a:cs typeface="Arial" panose="020B0604020202020204" pitchFamily="34" charset="0"/>
              </a:rPr>
              <a:t> </a:t>
            </a:r>
            <a:endParaRPr lang="en-US" sz="1400" dirty="0">
              <a:solidFill>
                <a:schemeClr val="accent1">
                  <a:lumMod val="75000"/>
                </a:schemeClr>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7063B7FF-07F2-64FA-CC49-B3976D8EEB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800" y="1675562"/>
            <a:ext cx="4939417" cy="3292944"/>
          </a:xfrm>
          <a:prstGeom prst="rect">
            <a:avLst/>
          </a:prstGeom>
        </p:spPr>
      </p:pic>
    </p:spTree>
    <p:extLst>
      <p:ext uri="{BB962C8B-B14F-4D97-AF65-F5344CB8AC3E}">
        <p14:creationId xmlns:p14="http://schemas.microsoft.com/office/powerpoint/2010/main" val="2367734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AB1FD-6EF6-3BF4-FF38-49A254B1C01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3139563-8727-9143-5B66-B3D11256BF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28"/>
            <a:ext cx="12192000" cy="6858000"/>
          </a:xfrm>
          <a:prstGeom prst="rect">
            <a:avLst/>
          </a:prstGeom>
        </p:spPr>
      </p:pic>
      <p:sp>
        <p:nvSpPr>
          <p:cNvPr id="2" name="Footer Placeholder 1">
            <a:extLst>
              <a:ext uri="{FF2B5EF4-FFF2-40B4-BE49-F238E27FC236}">
                <a16:creationId xmlns:a16="http://schemas.microsoft.com/office/drawing/2014/main" id="{CB63AC52-4FCA-5F31-418C-2DE69EC8B68C}"/>
              </a:ext>
            </a:extLst>
          </p:cNvPr>
          <p:cNvSpPr>
            <a:spLocks noGrp="1"/>
          </p:cNvSpPr>
          <p:nvPr>
            <p:ph type="ftr" sz="quarter" idx="11"/>
          </p:nvPr>
        </p:nvSpPr>
        <p:spPr/>
        <p:txBody>
          <a:bodyPr/>
          <a:lstStyle/>
          <a:p>
            <a:r>
              <a:rPr lang="en-US"/>
              <a:t>INTERNAL USE ONLY</a:t>
            </a:r>
            <a:endParaRPr lang="en-US" dirty="0"/>
          </a:p>
        </p:txBody>
      </p:sp>
      <p:sp>
        <p:nvSpPr>
          <p:cNvPr id="3" name="Title 6">
            <a:extLst>
              <a:ext uri="{FF2B5EF4-FFF2-40B4-BE49-F238E27FC236}">
                <a16:creationId xmlns:a16="http://schemas.microsoft.com/office/drawing/2014/main" id="{44EC987F-75B9-A2BF-7A93-E49161C66159}"/>
              </a:ext>
            </a:extLst>
          </p:cNvPr>
          <p:cNvSpPr txBox="1">
            <a:spLocks/>
          </p:cNvSpPr>
          <p:nvPr/>
        </p:nvSpPr>
        <p:spPr>
          <a:xfrm>
            <a:off x="99964" y="490332"/>
            <a:ext cx="12277306" cy="137770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ARIA Guidelines Strongly Recommend Intranasal Antihistamine/Corticosteroid Combination Therapy in Allergic Rhinitis when Monotherapy is Inadequate</a:t>
            </a:r>
          </a:p>
        </p:txBody>
      </p:sp>
      <p:sp>
        <p:nvSpPr>
          <p:cNvPr id="6" name="TextBox 5">
            <a:extLst>
              <a:ext uri="{FF2B5EF4-FFF2-40B4-BE49-F238E27FC236}">
                <a16:creationId xmlns:a16="http://schemas.microsoft.com/office/drawing/2014/main" id="{08D5B98E-44DF-4396-2222-7897A4629694}"/>
              </a:ext>
            </a:extLst>
          </p:cNvPr>
          <p:cNvSpPr txBox="1"/>
          <p:nvPr/>
        </p:nvSpPr>
        <p:spPr>
          <a:xfrm>
            <a:off x="-1737" y="5729460"/>
            <a:ext cx="12192000" cy="461665"/>
          </a:xfrm>
          <a:prstGeom prst="rect">
            <a:avLst/>
          </a:prstGeom>
          <a:noFill/>
        </p:spPr>
        <p:txBody>
          <a:bodyPr wrap="square">
            <a:spAutoFit/>
          </a:bodyPr>
          <a:lstStyle/>
          <a:p>
            <a:r>
              <a:rPr lang="en-US" sz="800" i="0" u="none" strike="noStrike" baseline="0" dirty="0">
                <a:solidFill>
                  <a:schemeClr val="accent1">
                    <a:lumMod val="75000"/>
                  </a:schemeClr>
                </a:solidFill>
                <a:latin typeface="Arial" panose="020B0604020202020204" pitchFamily="34" charset="0"/>
                <a:cs typeface="Arial" panose="020B0604020202020204" pitchFamily="34" charset="0"/>
              </a:rPr>
              <a:t>ARIA, Allergic </a:t>
            </a:r>
            <a:r>
              <a:rPr lang="en-US" sz="800" dirty="0">
                <a:solidFill>
                  <a:schemeClr val="accent1">
                    <a:lumMod val="75000"/>
                  </a:schemeClr>
                </a:solidFill>
                <a:latin typeface="Arial" panose="020B0604020202020204" pitchFamily="34" charset="0"/>
                <a:cs typeface="Arial" panose="020B0604020202020204" pitchFamily="34" charset="0"/>
              </a:rPr>
              <a:t>R</a:t>
            </a:r>
            <a:r>
              <a:rPr lang="en-US" sz="800" i="0" u="none" strike="noStrike" baseline="0" dirty="0">
                <a:solidFill>
                  <a:schemeClr val="accent1">
                    <a:lumMod val="75000"/>
                  </a:schemeClr>
                </a:solidFill>
                <a:latin typeface="Arial" panose="020B0604020202020204" pitchFamily="34" charset="0"/>
                <a:cs typeface="Arial" panose="020B0604020202020204" pitchFamily="34" charset="0"/>
              </a:rPr>
              <a:t>hinitis and its Impact on Asthma</a:t>
            </a:r>
            <a:r>
              <a:rPr lang="en-US" sz="800" dirty="0">
                <a:solidFill>
                  <a:schemeClr val="accent1">
                    <a:lumMod val="75000"/>
                  </a:schemeClr>
                </a:solidFill>
                <a:latin typeface="Arial" panose="020B0604020202020204" pitchFamily="34" charset="0"/>
                <a:cs typeface="Arial" panose="020B0604020202020204" pitchFamily="34" charset="0"/>
              </a:rPr>
              <a:t>; SAR, seasonal allergic rhinitis.</a:t>
            </a:r>
          </a:p>
          <a:p>
            <a:r>
              <a:rPr lang="en-US" sz="800" b="1" dirty="0">
                <a:solidFill>
                  <a:schemeClr val="accent1">
                    <a:lumMod val="75000"/>
                  </a:schemeClr>
                </a:solidFill>
                <a:latin typeface="Arial" panose="020B0604020202020204" pitchFamily="34" charset="0"/>
                <a:cs typeface="Arial" panose="020B0604020202020204" pitchFamily="34" charset="0"/>
              </a:rPr>
              <a:t>References: 1. </a:t>
            </a:r>
            <a:r>
              <a:rPr lang="en-US" sz="800" dirty="0">
                <a:solidFill>
                  <a:schemeClr val="accent1">
                    <a:lumMod val="75000"/>
                  </a:schemeClr>
                </a:solidFill>
                <a:latin typeface="Arial" panose="020B0604020202020204" pitchFamily="34" charset="0"/>
                <a:cs typeface="Arial" panose="020B0604020202020204" pitchFamily="34" charset="0"/>
              </a:rPr>
              <a:t>Sousa-Pinto B, Bousquet J, Vieira RJ, et al. </a:t>
            </a:r>
            <a:r>
              <a:rPr lang="en-US" sz="800" i="1" dirty="0">
                <a:solidFill>
                  <a:schemeClr val="accent1">
                    <a:lumMod val="75000"/>
                  </a:schemeClr>
                </a:solidFill>
                <a:latin typeface="Arial" panose="020B0604020202020204" pitchFamily="34" charset="0"/>
                <a:cs typeface="Arial" panose="020B0604020202020204" pitchFamily="34" charset="0"/>
              </a:rPr>
              <a:t>Allergy</a:t>
            </a:r>
            <a:r>
              <a:rPr lang="en-US" sz="800" dirty="0">
                <a:solidFill>
                  <a:schemeClr val="accent1">
                    <a:lumMod val="75000"/>
                  </a:schemeClr>
                </a:solidFill>
                <a:latin typeface="Arial" panose="020B0604020202020204" pitchFamily="34" charset="0"/>
                <a:cs typeface="Arial" panose="020B0604020202020204" pitchFamily="34" charset="0"/>
              </a:rPr>
              <a:t>. 2026;81(4):954-976. </a:t>
            </a:r>
            <a:r>
              <a:rPr lang="en-US" sz="800" b="1" dirty="0">
                <a:solidFill>
                  <a:schemeClr val="accent1">
                    <a:lumMod val="75000"/>
                  </a:schemeClr>
                </a:solidFill>
                <a:latin typeface="Arial" panose="020B0604020202020204" pitchFamily="34" charset="0"/>
                <a:cs typeface="Arial" panose="020B0604020202020204" pitchFamily="34" charset="0"/>
              </a:rPr>
              <a:t>2. </a:t>
            </a:r>
            <a:r>
              <a:rPr lang="en-US" sz="800" dirty="0">
                <a:solidFill>
                  <a:schemeClr val="accent1">
                    <a:lumMod val="75000"/>
                  </a:schemeClr>
                </a:solidFill>
                <a:latin typeface="Arial" panose="020B0604020202020204" pitchFamily="34" charset="0"/>
                <a:cs typeface="Arial" panose="020B0604020202020204" pitchFamily="34" charset="0"/>
              </a:rPr>
              <a:t>Nasal Sprays. American Academy of Allery, Asthma and Immunology. Updated March 2026. Accessed May 7, 2026. https://www.aaaai.org/tools-for-the-public/drug-guide/nasal-sprays</a:t>
            </a:r>
          </a:p>
        </p:txBody>
      </p:sp>
      <p:sp>
        <p:nvSpPr>
          <p:cNvPr id="7" name="TextBox 6">
            <a:extLst>
              <a:ext uri="{FF2B5EF4-FFF2-40B4-BE49-F238E27FC236}">
                <a16:creationId xmlns:a16="http://schemas.microsoft.com/office/drawing/2014/main" id="{FE8D8C2E-3AD9-3520-888A-02271C14A326}"/>
              </a:ext>
            </a:extLst>
          </p:cNvPr>
          <p:cNvSpPr txBox="1"/>
          <p:nvPr/>
        </p:nvSpPr>
        <p:spPr>
          <a:xfrm>
            <a:off x="155387" y="1269336"/>
            <a:ext cx="10029861" cy="1733808"/>
          </a:xfrm>
          <a:prstGeom prst="rect">
            <a:avLst/>
          </a:prstGeom>
          <a:noFill/>
        </p:spPr>
        <p:txBody>
          <a:bodyPr wrap="square" rtlCol="0">
            <a:spAutoFit/>
          </a:bodyPr>
          <a:lstStyle/>
          <a:p>
            <a:pPr marL="285750" indent="-285750" fontAlgn="base">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Intranasal antihistamine/corticosteroid fixed combination therapies are one of the </a:t>
            </a:r>
            <a:r>
              <a:rPr lang="en-US" sz="1600" b="1" dirty="0">
                <a:solidFill>
                  <a:schemeClr val="accent1">
                    <a:lumMod val="75000"/>
                  </a:schemeClr>
                </a:solidFill>
                <a:latin typeface="Arial" panose="020B0604020202020204" pitchFamily="34" charset="0"/>
                <a:cs typeface="Arial" panose="020B0604020202020204" pitchFamily="34" charset="0"/>
              </a:rPr>
              <a:t>mainstay treatments of AR.</a:t>
            </a:r>
            <a:r>
              <a:rPr lang="en-US" sz="1600" b="1" baseline="30000" dirty="0">
                <a:solidFill>
                  <a:schemeClr val="accent1">
                    <a:lumMod val="75000"/>
                  </a:schemeClr>
                </a:solidFill>
                <a:latin typeface="Arial" panose="020B0604020202020204" pitchFamily="34" charset="0"/>
                <a:cs typeface="Arial" panose="020B0604020202020204" pitchFamily="34" charset="0"/>
              </a:rPr>
              <a:t>1</a:t>
            </a:r>
          </a:p>
          <a:p>
            <a:pPr marL="285750" indent="-285750" fontAlgn="base">
              <a:buFont typeface="Arial" panose="020B0604020202020204" pitchFamily="34" charset="0"/>
              <a:buChar char="•"/>
            </a:pPr>
            <a:endParaRPr lang="en-US" sz="1600" b="1" baseline="30000" dirty="0">
              <a:solidFill>
                <a:schemeClr val="accent1">
                  <a:lumMod val="75000"/>
                </a:schemeClr>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In patients receiving monotherapy </a:t>
            </a:r>
            <a:r>
              <a:rPr lang="en-US" sz="1600" b="1" dirty="0">
                <a:solidFill>
                  <a:schemeClr val="accent1">
                    <a:lumMod val="75000"/>
                  </a:schemeClr>
                </a:solidFill>
                <a:latin typeface="Arial" panose="020B0604020202020204" pitchFamily="34" charset="0"/>
                <a:cs typeface="Arial" panose="020B0604020202020204" pitchFamily="34" charset="0"/>
              </a:rPr>
              <a:t>without clinical improvement, </a:t>
            </a:r>
            <a:r>
              <a:rPr lang="en-US" sz="1600" dirty="0">
                <a:solidFill>
                  <a:schemeClr val="accent1">
                    <a:lumMod val="75000"/>
                  </a:schemeClr>
                </a:solidFill>
                <a:latin typeface="Arial" panose="020B0604020202020204" pitchFamily="34" charset="0"/>
                <a:cs typeface="Arial" panose="020B0604020202020204" pitchFamily="34" charset="0"/>
              </a:rPr>
              <a:t>combination therapy with an antihistamine and a corticosteroid is recommended.</a:t>
            </a:r>
            <a:r>
              <a:rPr lang="en-US" sz="1600" baseline="30000" dirty="0">
                <a:solidFill>
                  <a:schemeClr val="accent1">
                    <a:lumMod val="75000"/>
                  </a:schemeClr>
                </a:solidFill>
                <a:latin typeface="Arial" panose="020B0604020202020204" pitchFamily="34" charset="0"/>
                <a:cs typeface="Arial" panose="020B0604020202020204" pitchFamily="34" charset="0"/>
              </a:rPr>
              <a:t>1</a:t>
            </a:r>
            <a:r>
              <a:rPr lang="en-US" sz="1600" dirty="0">
                <a:solidFill>
                  <a:schemeClr val="accent1">
                    <a:lumMod val="75000"/>
                  </a:schemeClr>
                </a:solidFill>
                <a:latin typeface="Arial" panose="020B0604020202020204" pitchFamily="34" charset="0"/>
                <a:cs typeface="Arial" panose="020B0604020202020204" pitchFamily="34" charset="0"/>
              </a:rPr>
              <a:t> </a:t>
            </a:r>
          </a:p>
          <a:p>
            <a:pPr marL="742950" lvl="1" indent="-285750" fontAlgn="base">
              <a:buFont typeface="Courier New" panose="02070309020205020404" pitchFamily="49" charset="0"/>
              <a:buChar char="o"/>
            </a:pPr>
            <a:r>
              <a:rPr lang="en-US" sz="1600" dirty="0">
                <a:solidFill>
                  <a:schemeClr val="accent1">
                    <a:lumMod val="75000"/>
                  </a:schemeClr>
                </a:solidFill>
                <a:latin typeface="Arial" panose="020B0604020202020204" pitchFamily="34" charset="0"/>
                <a:cs typeface="Arial" panose="020B0604020202020204" pitchFamily="34" charset="0"/>
              </a:rPr>
              <a:t>Based on the moderate certainty of evidence for SAR</a:t>
            </a:r>
          </a:p>
          <a:p>
            <a:pPr marL="742950" lvl="1" indent="-285750" fontAlgn="base">
              <a:buFont typeface="Courier New" panose="02070309020205020404" pitchFamily="49" charset="0"/>
              <a:buChar char="o"/>
            </a:pPr>
            <a:r>
              <a:rPr lang="en-US" sz="1600" dirty="0">
                <a:solidFill>
                  <a:schemeClr val="accent1">
                    <a:lumMod val="75000"/>
                  </a:schemeClr>
                </a:solidFill>
                <a:latin typeface="Arial" panose="020B0604020202020204" pitchFamily="34" charset="0"/>
                <a:cs typeface="Arial" panose="020B0604020202020204" pitchFamily="34" charset="0"/>
              </a:rPr>
              <a:t>Applicable to adults and children aged </a:t>
            </a:r>
            <a:r>
              <a:rPr lang="en-US" sz="1600" u="sng" dirty="0">
                <a:solidFill>
                  <a:schemeClr val="accent1">
                    <a:lumMod val="75000"/>
                  </a:schemeClr>
                </a:solidFill>
                <a:latin typeface="Arial" panose="020B0604020202020204" pitchFamily="34" charset="0"/>
                <a:cs typeface="Arial" panose="020B0604020202020204" pitchFamily="34" charset="0"/>
              </a:rPr>
              <a:t>&gt;</a:t>
            </a:r>
            <a:r>
              <a:rPr lang="en-US" sz="1600" dirty="0">
                <a:solidFill>
                  <a:schemeClr val="accent1">
                    <a:lumMod val="75000"/>
                  </a:schemeClr>
                </a:solidFill>
                <a:latin typeface="Arial" panose="020B0604020202020204" pitchFamily="34" charset="0"/>
                <a:cs typeface="Arial" panose="020B0604020202020204" pitchFamily="34" charset="0"/>
              </a:rPr>
              <a:t> 4 years old</a:t>
            </a:r>
          </a:p>
        </p:txBody>
      </p:sp>
      <p:graphicFrame>
        <p:nvGraphicFramePr>
          <p:cNvPr id="8" name="Table 7">
            <a:extLst>
              <a:ext uri="{FF2B5EF4-FFF2-40B4-BE49-F238E27FC236}">
                <a16:creationId xmlns:a16="http://schemas.microsoft.com/office/drawing/2014/main" id="{7DFA891F-6DF0-2C9D-29BE-3EA08E5E9397}"/>
              </a:ext>
            </a:extLst>
          </p:cNvPr>
          <p:cNvGraphicFramePr>
            <a:graphicFrameLocks noGrp="1"/>
          </p:cNvGraphicFramePr>
          <p:nvPr>
            <p:extLst>
              <p:ext uri="{D42A27DB-BD31-4B8C-83A1-F6EECF244321}">
                <p14:modId xmlns:p14="http://schemas.microsoft.com/office/powerpoint/2010/main" val="1032553808"/>
              </p:ext>
            </p:extLst>
          </p:nvPr>
        </p:nvGraphicFramePr>
        <p:xfrm>
          <a:off x="155387" y="3402449"/>
          <a:ext cx="11265648" cy="2282872"/>
        </p:xfrm>
        <a:graphic>
          <a:graphicData uri="http://schemas.openxmlformats.org/drawingml/2006/table">
            <a:tbl>
              <a:tblPr firstRow="1" bandRow="1">
                <a:tableStyleId>{5C22544A-7EE6-4342-B048-85BDC9FD1C3A}</a:tableStyleId>
              </a:tblPr>
              <a:tblGrid>
                <a:gridCol w="2816412">
                  <a:extLst>
                    <a:ext uri="{9D8B030D-6E8A-4147-A177-3AD203B41FA5}">
                      <a16:colId xmlns:a16="http://schemas.microsoft.com/office/drawing/2014/main" val="4024373935"/>
                    </a:ext>
                  </a:extLst>
                </a:gridCol>
                <a:gridCol w="2816412">
                  <a:extLst>
                    <a:ext uri="{9D8B030D-6E8A-4147-A177-3AD203B41FA5}">
                      <a16:colId xmlns:a16="http://schemas.microsoft.com/office/drawing/2014/main" val="212477974"/>
                    </a:ext>
                  </a:extLst>
                </a:gridCol>
                <a:gridCol w="2816412">
                  <a:extLst>
                    <a:ext uri="{9D8B030D-6E8A-4147-A177-3AD203B41FA5}">
                      <a16:colId xmlns:a16="http://schemas.microsoft.com/office/drawing/2014/main" val="1773819468"/>
                    </a:ext>
                  </a:extLst>
                </a:gridCol>
                <a:gridCol w="2816412">
                  <a:extLst>
                    <a:ext uri="{9D8B030D-6E8A-4147-A177-3AD203B41FA5}">
                      <a16:colId xmlns:a16="http://schemas.microsoft.com/office/drawing/2014/main" val="693114666"/>
                    </a:ext>
                  </a:extLst>
                </a:gridCol>
              </a:tblGrid>
              <a:tr h="515032">
                <a:tc>
                  <a:txBody>
                    <a:bodyPr/>
                    <a:lstStyle/>
                    <a:p>
                      <a:pPr algn="l" fontAlgn="t">
                        <a:lnSpc>
                          <a:spcPts val="2250"/>
                        </a:lnSpc>
                        <a:buNone/>
                      </a:pPr>
                      <a:r>
                        <a:rPr lang="en-US" sz="1400" b="1" dirty="0">
                          <a:solidFill>
                            <a:schemeClr val="bg1"/>
                          </a:solidFill>
                          <a:effectLst/>
                          <a:latin typeface="Arial" panose="020B0604020202020204" pitchFamily="34" charset="0"/>
                          <a:cs typeface="Arial" panose="020B0604020202020204" pitchFamily="34" charset="0"/>
                        </a:rPr>
                        <a:t>Generic Name</a:t>
                      </a:r>
                      <a:endParaRPr lang="en-US" sz="1400" b="0" dirty="0">
                        <a:solidFill>
                          <a:schemeClr val="bg1"/>
                        </a:solidFill>
                        <a:effectLst/>
                        <a:latin typeface="Arial" panose="020B0604020202020204" pitchFamily="34" charset="0"/>
                        <a:cs typeface="Arial" panose="020B0604020202020204" pitchFamily="34" charset="0"/>
                      </a:endParaRPr>
                    </a:p>
                  </a:txBody>
                  <a:tcPr marL="23813" marR="23813" marT="23813" marB="23813"/>
                </a:tc>
                <a:tc>
                  <a:txBody>
                    <a:bodyPr/>
                    <a:lstStyle/>
                    <a:p>
                      <a:pPr algn="l" fontAlgn="t">
                        <a:buNone/>
                      </a:pPr>
                      <a:r>
                        <a:rPr lang="en-US" sz="1400" b="1" i="0" kern="1200" dirty="0">
                          <a:solidFill>
                            <a:schemeClr val="lt1"/>
                          </a:solidFill>
                          <a:effectLst/>
                          <a:latin typeface="Arial" panose="020B0604020202020204" pitchFamily="34" charset="0"/>
                          <a:ea typeface="+mn-ea"/>
                          <a:cs typeface="Arial" panose="020B0604020202020204" pitchFamily="34" charset="0"/>
                        </a:rPr>
                        <a:t>Brand Name</a:t>
                      </a:r>
                      <a:endParaRPr lang="en-US" sz="1400" dirty="0">
                        <a:solidFill>
                          <a:schemeClr val="bg1"/>
                        </a:solidFill>
                        <a:effectLst/>
                        <a:latin typeface="Arial" panose="020B0604020202020204" pitchFamily="34" charset="0"/>
                        <a:cs typeface="Arial" panose="020B0604020202020204" pitchFamily="34" charset="0"/>
                      </a:endParaRPr>
                    </a:p>
                  </a:txBody>
                  <a:tcPr marL="23813" marR="23813" marT="23813" marB="23813"/>
                </a:tc>
                <a:tc>
                  <a:txBody>
                    <a:bodyPr/>
                    <a:lstStyle/>
                    <a:p>
                      <a:pPr algn="l"/>
                      <a:r>
                        <a:rPr lang="en-US" sz="1400" dirty="0">
                          <a:solidFill>
                            <a:schemeClr val="bg1"/>
                          </a:solidFill>
                          <a:latin typeface="Arial" panose="020B0604020202020204" pitchFamily="34" charset="0"/>
                          <a:cs typeface="Arial" panose="020B0604020202020204" pitchFamily="34" charset="0"/>
                        </a:rPr>
                        <a:t>Class</a:t>
                      </a:r>
                    </a:p>
                  </a:txBody>
                  <a:tcPr/>
                </a:tc>
                <a:tc>
                  <a:txBody>
                    <a:bodyPr/>
                    <a:lstStyle/>
                    <a:p>
                      <a:pPr algn="l"/>
                      <a:r>
                        <a:rPr lang="en-US" sz="1400" b="1" i="0" kern="1200" dirty="0">
                          <a:solidFill>
                            <a:schemeClr val="lt1"/>
                          </a:solidFill>
                          <a:effectLst/>
                          <a:latin typeface="Arial" panose="020B0604020202020204" pitchFamily="34" charset="0"/>
                          <a:ea typeface="+mn-ea"/>
                          <a:cs typeface="Arial" panose="020B0604020202020204" pitchFamily="34" charset="0"/>
                        </a:rPr>
                        <a:t>Patient Group</a:t>
                      </a:r>
                      <a:endParaRPr lang="en-US" sz="1400"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29669076"/>
                  </a:ext>
                </a:extLst>
              </a:tr>
              <a:tr h="515032">
                <a:tc>
                  <a:txBody>
                    <a:bodyPr/>
                    <a:lstStyle/>
                    <a:p>
                      <a:pPr algn="l"/>
                      <a:r>
                        <a:rPr lang="en-US" sz="1400" b="0" i="0" kern="1200" dirty="0">
                          <a:solidFill>
                            <a:schemeClr val="tx1"/>
                          </a:solidFill>
                          <a:effectLst/>
                          <a:latin typeface="Arial" panose="020B0604020202020204" pitchFamily="34" charset="0"/>
                          <a:ea typeface="+mn-ea"/>
                          <a:cs typeface="Arial" panose="020B0604020202020204" pitchFamily="34" charset="0"/>
                        </a:rPr>
                        <a:t>Azelastine</a:t>
                      </a:r>
                      <a:endParaRPr lang="en-US" sz="1400" b="0" dirty="0">
                        <a:solidFill>
                          <a:schemeClr val="tx1"/>
                        </a:solidFill>
                        <a:latin typeface="Arial" panose="020B0604020202020204" pitchFamily="34" charset="0"/>
                        <a:cs typeface="Arial" panose="020B0604020202020204" pitchFamily="34" charset="0"/>
                      </a:endParaRPr>
                    </a:p>
                  </a:txBody>
                  <a:tcPr/>
                </a:tc>
                <a:tc>
                  <a:txBody>
                    <a:bodyPr/>
                    <a:lstStyle/>
                    <a:p>
                      <a:pPr algn="l"/>
                      <a:r>
                        <a:rPr lang="en-US" sz="1400" b="0" i="0" kern="1200" dirty="0">
                          <a:solidFill>
                            <a:schemeClr val="dk1"/>
                          </a:solidFill>
                          <a:effectLst/>
                          <a:latin typeface="Arial" panose="020B0604020202020204" pitchFamily="34" charset="0"/>
                          <a:ea typeface="+mn-ea"/>
                          <a:cs typeface="Arial" panose="020B0604020202020204" pitchFamily="34" charset="0"/>
                        </a:rPr>
                        <a:t>ASTELIN</a:t>
                      </a:r>
                      <a:r>
                        <a:rPr lang="en-US" sz="1400" b="1" baseline="30000" dirty="0">
                          <a:solidFill>
                            <a:schemeClr val="tx1"/>
                          </a:solidFill>
                          <a:effectLst/>
                          <a:latin typeface="Arial" panose="020B0604020202020204" pitchFamily="34" charset="0"/>
                          <a:cs typeface="Arial" panose="020B0604020202020204" pitchFamily="34" charset="0"/>
                        </a:rPr>
                        <a:t>®</a:t>
                      </a:r>
                      <a:r>
                        <a:rPr lang="en-US" sz="1400" b="0" i="0" kern="1200" dirty="0">
                          <a:solidFill>
                            <a:schemeClr val="dk1"/>
                          </a:solidFill>
                          <a:effectLst/>
                          <a:latin typeface="Arial" panose="020B0604020202020204" pitchFamily="34" charset="0"/>
                          <a:ea typeface="+mn-ea"/>
                          <a:cs typeface="Arial" panose="020B0604020202020204" pitchFamily="34" charset="0"/>
                        </a:rPr>
                        <a:t> Nasal Spray</a:t>
                      </a:r>
                      <a:endParaRPr lang="en-US" sz="1400" b="0" dirty="0">
                        <a:solidFill>
                          <a:schemeClr val="tx1"/>
                        </a:solidFill>
                        <a:latin typeface="Arial" panose="020B0604020202020204" pitchFamily="34" charset="0"/>
                        <a:cs typeface="Arial" panose="020B0604020202020204" pitchFamily="34" charset="0"/>
                      </a:endParaRPr>
                    </a:p>
                  </a:txBody>
                  <a:tcPr/>
                </a:tc>
                <a:tc>
                  <a:txBody>
                    <a:bodyPr/>
                    <a:lstStyle/>
                    <a:p>
                      <a:pPr algn="l"/>
                      <a:r>
                        <a:rPr lang="en-US" sz="1400" b="0" i="0" kern="1200" dirty="0">
                          <a:solidFill>
                            <a:schemeClr val="dk1"/>
                          </a:solidFill>
                          <a:effectLst/>
                          <a:latin typeface="Arial" panose="020B0604020202020204" pitchFamily="34" charset="0"/>
                          <a:ea typeface="+mn-ea"/>
                          <a:cs typeface="Arial" panose="020B0604020202020204" pitchFamily="34" charset="0"/>
                        </a:rPr>
                        <a:t>Antihistamine</a:t>
                      </a:r>
                      <a:endParaRPr lang="en-US" sz="1400" dirty="0">
                        <a:solidFill>
                          <a:schemeClr val="tx1"/>
                        </a:solidFill>
                        <a:latin typeface="Arial" panose="020B0604020202020204" pitchFamily="34" charset="0"/>
                        <a:cs typeface="Arial" panose="020B0604020202020204" pitchFamily="34" charset="0"/>
                      </a:endParaRPr>
                    </a:p>
                  </a:txBody>
                  <a:tcPr/>
                </a:tc>
                <a:tc>
                  <a:txBody>
                    <a:bodyPr/>
                    <a:lstStyle/>
                    <a:p>
                      <a:pPr algn="l"/>
                      <a:r>
                        <a:rPr lang="en-US" sz="1400" b="0" i="0" kern="1200" dirty="0">
                          <a:solidFill>
                            <a:schemeClr val="dk1"/>
                          </a:solidFill>
                          <a:effectLst/>
                          <a:latin typeface="Arial" panose="020B0604020202020204" pitchFamily="34" charset="0"/>
                          <a:ea typeface="+mn-ea"/>
                          <a:cs typeface="Arial" panose="020B0604020202020204" pitchFamily="34" charset="0"/>
                        </a:rPr>
                        <a:t>Adults and children over 5 years of age</a:t>
                      </a:r>
                      <a:endParaRPr lang="en-US" sz="14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14026937"/>
                  </a:ext>
                </a:extLst>
              </a:tr>
              <a:tr h="720785">
                <a:tc>
                  <a:txBody>
                    <a:bodyPr/>
                    <a:lstStyle/>
                    <a:p>
                      <a:pPr algn="l"/>
                      <a:r>
                        <a:rPr lang="en-US" sz="1400" b="0" i="0" kern="1200" dirty="0">
                          <a:solidFill>
                            <a:schemeClr val="dk1"/>
                          </a:solidFill>
                          <a:effectLst/>
                          <a:latin typeface="Arial" panose="020B0604020202020204" pitchFamily="34" charset="0"/>
                          <a:ea typeface="+mn-ea"/>
                          <a:cs typeface="Arial" panose="020B0604020202020204" pitchFamily="34" charset="0"/>
                        </a:rPr>
                        <a:t>Azelastine and Fluticasone Propionate</a:t>
                      </a:r>
                      <a:endParaRPr lang="en-US" sz="1400" b="0" dirty="0">
                        <a:solidFill>
                          <a:schemeClr val="tx1"/>
                        </a:solidFill>
                        <a:latin typeface="Arial" panose="020B0604020202020204" pitchFamily="34" charset="0"/>
                        <a:cs typeface="Arial" panose="020B0604020202020204" pitchFamily="34" charset="0"/>
                      </a:endParaRPr>
                    </a:p>
                  </a:txBody>
                  <a:tcPr/>
                </a:tc>
                <a:tc>
                  <a:txBody>
                    <a:bodyPr/>
                    <a:lstStyle/>
                    <a:p>
                      <a:pPr algn="l"/>
                      <a:r>
                        <a:rPr lang="en-US" sz="1400" b="0" i="0" kern="1200" dirty="0">
                          <a:solidFill>
                            <a:schemeClr val="tx1"/>
                          </a:solidFill>
                          <a:effectLst/>
                          <a:latin typeface="Arial" panose="020B0604020202020204" pitchFamily="34" charset="0"/>
                          <a:ea typeface="+mn-ea"/>
                          <a:cs typeface="Arial" panose="020B0604020202020204" pitchFamily="34" charset="0"/>
                        </a:rPr>
                        <a:t>DYMISTA</a:t>
                      </a:r>
                      <a:r>
                        <a:rPr lang="en-US" sz="1400" b="1" baseline="30000" dirty="0">
                          <a:solidFill>
                            <a:schemeClr val="tx1"/>
                          </a:solidFill>
                          <a:effectLst/>
                          <a:latin typeface="Arial" panose="020B0604020202020204" pitchFamily="34" charset="0"/>
                          <a:cs typeface="Arial" panose="020B0604020202020204" pitchFamily="34" charset="0"/>
                        </a:rPr>
                        <a:t>®</a:t>
                      </a:r>
                      <a:endParaRPr lang="en-US" sz="1400" baseline="30000" dirty="0">
                        <a:solidFill>
                          <a:schemeClr val="tx1"/>
                        </a:solidFill>
                        <a:effectLst/>
                        <a:latin typeface="Arial" panose="020B0604020202020204" pitchFamily="34" charset="0"/>
                        <a:cs typeface="Arial" panose="020B0604020202020204" pitchFamily="34" charset="0"/>
                      </a:endParaRPr>
                    </a:p>
                  </a:txBody>
                  <a:tcPr/>
                </a:tc>
                <a:tc>
                  <a:txBody>
                    <a:bodyPr/>
                    <a:lstStyle/>
                    <a:p>
                      <a:pPr algn="l"/>
                      <a:r>
                        <a:rPr lang="en-US" sz="1400" b="0" i="0" kern="1200" dirty="0">
                          <a:solidFill>
                            <a:schemeClr val="dk1"/>
                          </a:solidFill>
                          <a:effectLst/>
                          <a:latin typeface="Arial" panose="020B0604020202020204" pitchFamily="34" charset="0"/>
                          <a:ea typeface="+mn-ea"/>
                          <a:cs typeface="Arial" panose="020B0604020202020204" pitchFamily="34" charset="0"/>
                        </a:rPr>
                        <a:t>Nasal Antihistamine and Corticosteroid</a:t>
                      </a:r>
                      <a:br>
                        <a:rPr lang="en-US" sz="1400" dirty="0">
                          <a:latin typeface="Arial" panose="020B0604020202020204" pitchFamily="34" charset="0"/>
                          <a:cs typeface="Arial" panose="020B0604020202020204" pitchFamily="34" charset="0"/>
                        </a:rPr>
                      </a:br>
                      <a:r>
                        <a:rPr lang="en-US" sz="1400" b="0" i="0" kern="1200" dirty="0">
                          <a:solidFill>
                            <a:schemeClr val="dk1"/>
                          </a:solidFill>
                          <a:effectLst/>
                          <a:latin typeface="Arial" panose="020B0604020202020204" pitchFamily="34" charset="0"/>
                          <a:ea typeface="+mn-ea"/>
                          <a:cs typeface="Arial" panose="020B0604020202020204" pitchFamily="34" charset="0"/>
                        </a:rPr>
                        <a:t> </a:t>
                      </a:r>
                      <a:endParaRPr lang="en-US" sz="1400" dirty="0">
                        <a:solidFill>
                          <a:schemeClr val="tx1"/>
                        </a:solidFill>
                        <a:latin typeface="Arial" panose="020B0604020202020204" pitchFamily="34" charset="0"/>
                        <a:cs typeface="Arial" panose="020B0604020202020204" pitchFamily="34" charset="0"/>
                      </a:endParaRPr>
                    </a:p>
                  </a:txBody>
                  <a:tcPr/>
                </a:tc>
                <a:tc>
                  <a:txBody>
                    <a:bodyPr/>
                    <a:lstStyle/>
                    <a:p>
                      <a:pPr algn="l"/>
                      <a:r>
                        <a:rPr lang="en-US" sz="1400" b="0" i="0" kern="1200" dirty="0">
                          <a:solidFill>
                            <a:schemeClr val="dk1"/>
                          </a:solidFill>
                          <a:effectLst/>
                          <a:latin typeface="Arial" panose="020B0604020202020204" pitchFamily="34" charset="0"/>
                          <a:ea typeface="+mn-ea"/>
                          <a:cs typeface="Arial" panose="020B0604020202020204" pitchFamily="34" charset="0"/>
                        </a:rPr>
                        <a:t>Children and adults 6 years or older</a:t>
                      </a:r>
                      <a:endParaRPr lang="en-US" sz="14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38455123"/>
                  </a:ext>
                </a:extLst>
              </a:tr>
              <a:tr h="515032">
                <a:tc>
                  <a:txBody>
                    <a:bodyPr/>
                    <a:lstStyle/>
                    <a:p>
                      <a:pPr algn="l"/>
                      <a:r>
                        <a:rPr lang="en-US" sz="1400" b="0" i="0" kern="1200" dirty="0">
                          <a:solidFill>
                            <a:schemeClr val="dk1"/>
                          </a:solidFill>
                          <a:effectLst/>
                          <a:latin typeface="Arial" panose="020B0604020202020204" pitchFamily="34" charset="0"/>
                          <a:ea typeface="+mn-ea"/>
                          <a:cs typeface="Arial" panose="020B0604020202020204" pitchFamily="34" charset="0"/>
                        </a:rPr>
                        <a:t>Fluticasone Propionate</a:t>
                      </a:r>
                      <a:endParaRPr lang="en-US" sz="1400" b="0" dirty="0">
                        <a:solidFill>
                          <a:schemeClr val="tx1"/>
                        </a:solidFill>
                        <a:latin typeface="Arial" panose="020B0604020202020204" pitchFamily="34" charset="0"/>
                        <a:cs typeface="Arial" panose="020B0604020202020204" pitchFamily="34" charset="0"/>
                      </a:endParaRPr>
                    </a:p>
                  </a:txBody>
                  <a:tcPr/>
                </a:tc>
                <a:tc>
                  <a:txBody>
                    <a:bodyPr/>
                    <a:lstStyle/>
                    <a:p>
                      <a:pPr algn="l"/>
                      <a:r>
                        <a:rPr lang="en-US" sz="1400" b="0" i="0" kern="1200" dirty="0">
                          <a:solidFill>
                            <a:schemeClr val="dk1"/>
                          </a:solidFill>
                          <a:effectLst/>
                          <a:latin typeface="Arial" panose="020B0604020202020204" pitchFamily="34" charset="0"/>
                          <a:ea typeface="+mn-ea"/>
                          <a:cs typeface="Arial" panose="020B0604020202020204" pitchFamily="34" charset="0"/>
                        </a:rPr>
                        <a:t>FLONASE</a:t>
                      </a:r>
                      <a:r>
                        <a:rPr lang="en-US" sz="1400" b="1" baseline="30000" dirty="0">
                          <a:solidFill>
                            <a:schemeClr val="tx1"/>
                          </a:solidFill>
                          <a:effectLst/>
                          <a:latin typeface="Arial" panose="020B0604020202020204" pitchFamily="34" charset="0"/>
                          <a:cs typeface="Arial" panose="020B0604020202020204" pitchFamily="34" charset="0"/>
                        </a:rPr>
                        <a:t>®</a:t>
                      </a:r>
                      <a:r>
                        <a:rPr lang="en-US" sz="1400" b="0" i="0" kern="1200" dirty="0">
                          <a:solidFill>
                            <a:schemeClr val="dk1"/>
                          </a:solidFill>
                          <a:effectLst/>
                          <a:latin typeface="Arial" panose="020B0604020202020204" pitchFamily="34" charset="0"/>
                          <a:ea typeface="+mn-ea"/>
                          <a:cs typeface="Arial" panose="020B0604020202020204" pitchFamily="34" charset="0"/>
                        </a:rPr>
                        <a:t> Nasal Spray</a:t>
                      </a:r>
                      <a:endParaRPr lang="en-US" sz="1400" baseline="30000" dirty="0">
                        <a:solidFill>
                          <a:schemeClr val="tx1"/>
                        </a:solidFill>
                        <a:effectLst/>
                        <a:latin typeface="Arial" panose="020B0604020202020204" pitchFamily="34" charset="0"/>
                        <a:cs typeface="Arial" panose="020B0604020202020204" pitchFamily="34" charset="0"/>
                      </a:endParaRPr>
                    </a:p>
                  </a:txBody>
                  <a:tcPr/>
                </a:tc>
                <a:tc>
                  <a:txBody>
                    <a:bodyPr/>
                    <a:lstStyle/>
                    <a:p>
                      <a:pPr algn="l"/>
                      <a:r>
                        <a:rPr lang="en-US" sz="1400" dirty="0">
                          <a:solidFill>
                            <a:schemeClr val="tx1"/>
                          </a:solidFill>
                          <a:latin typeface="Arial" panose="020B0604020202020204" pitchFamily="34" charset="0"/>
                          <a:cs typeface="Arial" panose="020B0604020202020204" pitchFamily="34" charset="0"/>
                        </a:rPr>
                        <a:t>Corticosteroid </a:t>
                      </a:r>
                    </a:p>
                  </a:txBody>
                  <a:tcPr/>
                </a:tc>
                <a:tc>
                  <a:txBody>
                    <a:bodyPr/>
                    <a:lstStyle/>
                    <a:p>
                      <a:pPr algn="l"/>
                      <a:r>
                        <a:rPr lang="en-US" sz="1400" dirty="0">
                          <a:solidFill>
                            <a:schemeClr val="tx1"/>
                          </a:solidFill>
                          <a:latin typeface="Arial" panose="020B0604020202020204" pitchFamily="34" charset="0"/>
                          <a:cs typeface="Arial" panose="020B0604020202020204" pitchFamily="34" charset="0"/>
                        </a:rPr>
                        <a:t>Children (aged </a:t>
                      </a:r>
                      <a:r>
                        <a:rPr lang="en-US" sz="1400" u="sng" dirty="0">
                          <a:solidFill>
                            <a:schemeClr val="tx1"/>
                          </a:solidFill>
                          <a:latin typeface="Arial" panose="020B0604020202020204" pitchFamily="34" charset="0"/>
                          <a:cs typeface="Arial" panose="020B0604020202020204" pitchFamily="34" charset="0"/>
                        </a:rPr>
                        <a:t>&gt;</a:t>
                      </a:r>
                      <a:r>
                        <a:rPr lang="en-US" sz="1400" dirty="0">
                          <a:solidFill>
                            <a:schemeClr val="tx1"/>
                          </a:solidFill>
                          <a:latin typeface="Arial" panose="020B0604020202020204" pitchFamily="34" charset="0"/>
                          <a:cs typeface="Arial" panose="020B0604020202020204" pitchFamily="34" charset="0"/>
                        </a:rPr>
                        <a:t>4 years) and adults</a:t>
                      </a:r>
                    </a:p>
                  </a:txBody>
                  <a:tcPr/>
                </a:tc>
                <a:extLst>
                  <a:ext uri="{0D108BD9-81ED-4DB2-BD59-A6C34878D82A}">
                    <a16:rowId xmlns:a16="http://schemas.microsoft.com/office/drawing/2014/main" val="1203578170"/>
                  </a:ext>
                </a:extLst>
              </a:tr>
            </a:tbl>
          </a:graphicData>
        </a:graphic>
      </p:graphicFrame>
      <p:sp>
        <p:nvSpPr>
          <p:cNvPr id="9" name="TextBox 8">
            <a:extLst>
              <a:ext uri="{FF2B5EF4-FFF2-40B4-BE49-F238E27FC236}">
                <a16:creationId xmlns:a16="http://schemas.microsoft.com/office/drawing/2014/main" id="{D85F2C40-1498-7A0F-B745-3B41E630456D}"/>
              </a:ext>
            </a:extLst>
          </p:cNvPr>
          <p:cNvSpPr txBox="1"/>
          <p:nvPr/>
        </p:nvSpPr>
        <p:spPr>
          <a:xfrm>
            <a:off x="99964" y="3010612"/>
            <a:ext cx="7155471" cy="307777"/>
          </a:xfrm>
          <a:prstGeom prst="rect">
            <a:avLst/>
          </a:prstGeom>
          <a:noFill/>
        </p:spPr>
        <p:txBody>
          <a:bodyPr wrap="square">
            <a:spAutoFit/>
          </a:bodyPr>
          <a:lstStyle/>
          <a:p>
            <a:r>
              <a:rPr lang="en-US" sz="1400" b="1" dirty="0">
                <a:solidFill>
                  <a:schemeClr val="accent1">
                    <a:lumMod val="75000"/>
                  </a:schemeClr>
                </a:solidFill>
                <a:latin typeface="Arial" panose="020B0604020202020204" pitchFamily="34" charset="0"/>
                <a:cs typeface="Arial" panose="020B0604020202020204" pitchFamily="34" charset="0"/>
              </a:rPr>
              <a:t>Table 1. Common Nasal Sprays for the Management of SAR</a:t>
            </a:r>
            <a:r>
              <a:rPr lang="en-US" sz="1400" b="1" baseline="30000" dirty="0">
                <a:solidFill>
                  <a:schemeClr val="accent1">
                    <a:lumMod val="75000"/>
                  </a:schemeClr>
                </a:solidFill>
                <a:latin typeface="Arial" panose="020B0604020202020204" pitchFamily="34" charset="0"/>
                <a:cs typeface="Arial" panose="020B0604020202020204" pitchFamily="34" charset="0"/>
              </a:rPr>
              <a:t>2</a:t>
            </a:r>
            <a:endParaRPr lang="en-US" sz="1400" b="1" dirty="0">
              <a:solidFill>
                <a:schemeClr val="accent1">
                  <a:lumMod val="75000"/>
                </a:schemeClr>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90B1F5D-D023-77CF-96A5-007029D37596}"/>
              </a:ext>
            </a:extLst>
          </p:cNvPr>
          <p:cNvSpPr txBox="1"/>
          <p:nvPr/>
        </p:nvSpPr>
        <p:spPr>
          <a:xfrm>
            <a:off x="-3474" y="6130688"/>
            <a:ext cx="10117832" cy="338554"/>
          </a:xfrm>
          <a:prstGeom prst="rect">
            <a:avLst/>
          </a:prstGeom>
          <a:noFill/>
        </p:spPr>
        <p:txBody>
          <a:bodyPr wrap="square">
            <a:spAutoFit/>
          </a:bodyPr>
          <a:lstStyle/>
          <a:p>
            <a:r>
              <a:rPr lang="en-US" sz="800" b="1" i="0" cap="all" dirty="0">
                <a:solidFill>
                  <a:schemeClr val="accent1">
                    <a:lumMod val="75000"/>
                  </a:schemeClr>
                </a:solidFill>
                <a:effectLst/>
                <a:latin typeface="Arial" panose="020B0604020202020204" pitchFamily="34" charset="0"/>
                <a:cs typeface="Arial" panose="020B0604020202020204" pitchFamily="34" charset="0"/>
              </a:rPr>
              <a:t>Important Safety Information</a:t>
            </a:r>
          </a:p>
          <a:p>
            <a:r>
              <a:rPr lang="en-US" sz="800" dirty="0">
                <a:solidFill>
                  <a:schemeClr val="accent1">
                    <a:lumMod val="75000"/>
                  </a:schemeClr>
                </a:solidFill>
                <a:latin typeface="Arial" panose="020B0604020202020204" pitchFamily="34" charset="0"/>
                <a:cs typeface="Arial" panose="020B0604020202020204" pitchFamily="34" charset="0"/>
              </a:rPr>
              <a:t>Somnolence: Avoid engaging in hazardous occupations requiring complete mental alertness, such as driving or operating machinery, when taking DYMISTA.</a:t>
            </a:r>
          </a:p>
        </p:txBody>
      </p:sp>
    </p:spTree>
    <p:extLst>
      <p:ext uri="{BB962C8B-B14F-4D97-AF65-F5344CB8AC3E}">
        <p14:creationId xmlns:p14="http://schemas.microsoft.com/office/powerpoint/2010/main" val="868319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DD0BC-228C-3439-3CD4-02B848B3FBB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A671A73-9610-07A6-C16B-3FEAE46CD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7" y="0"/>
            <a:ext cx="12192000" cy="6858000"/>
          </a:xfrm>
          <a:prstGeom prst="rect">
            <a:avLst/>
          </a:prstGeom>
        </p:spPr>
      </p:pic>
      <p:sp>
        <p:nvSpPr>
          <p:cNvPr id="2" name="Footer Placeholder 1">
            <a:extLst>
              <a:ext uri="{FF2B5EF4-FFF2-40B4-BE49-F238E27FC236}">
                <a16:creationId xmlns:a16="http://schemas.microsoft.com/office/drawing/2014/main" id="{F231D816-B452-52B2-2DCF-0F93606B3022}"/>
              </a:ext>
            </a:extLst>
          </p:cNvPr>
          <p:cNvSpPr>
            <a:spLocks noGrp="1"/>
          </p:cNvSpPr>
          <p:nvPr>
            <p:ph type="ftr" sz="quarter" idx="11"/>
          </p:nvPr>
        </p:nvSpPr>
        <p:spPr/>
        <p:txBody>
          <a:bodyPr/>
          <a:lstStyle/>
          <a:p>
            <a:r>
              <a:rPr lang="en-US" dirty="0"/>
              <a:t>INTERNAL USE ONLY</a:t>
            </a:r>
          </a:p>
        </p:txBody>
      </p:sp>
      <p:sp>
        <p:nvSpPr>
          <p:cNvPr id="3" name="Title 6">
            <a:extLst>
              <a:ext uri="{FF2B5EF4-FFF2-40B4-BE49-F238E27FC236}">
                <a16:creationId xmlns:a16="http://schemas.microsoft.com/office/drawing/2014/main" id="{1A38A57C-4B57-6B4B-4E2E-798AB486BC77}"/>
              </a:ext>
            </a:extLst>
          </p:cNvPr>
          <p:cNvSpPr txBox="1">
            <a:spLocks/>
          </p:cNvSpPr>
          <p:nvPr/>
        </p:nvSpPr>
        <p:spPr>
          <a:xfrm>
            <a:off x="257908" y="365125"/>
            <a:ext cx="12012246" cy="13777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Title 6">
            <a:extLst>
              <a:ext uri="{FF2B5EF4-FFF2-40B4-BE49-F238E27FC236}">
                <a16:creationId xmlns:a16="http://schemas.microsoft.com/office/drawing/2014/main" id="{F06881FB-9409-857A-D725-E55A304E0F55}"/>
              </a:ext>
            </a:extLst>
          </p:cNvPr>
          <p:cNvSpPr txBox="1">
            <a:spLocks/>
          </p:cNvSpPr>
          <p:nvPr/>
        </p:nvSpPr>
        <p:spPr>
          <a:xfrm>
            <a:off x="168031" y="460140"/>
            <a:ext cx="12192000" cy="13777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DYMISTA Inhibits the Inflammatory Cascade of Allergic Rhinitis </a:t>
            </a:r>
          </a:p>
        </p:txBody>
      </p:sp>
      <p:pic>
        <p:nvPicPr>
          <p:cNvPr id="10" name="Picture 9">
            <a:extLst>
              <a:ext uri="{FF2B5EF4-FFF2-40B4-BE49-F238E27FC236}">
                <a16:creationId xmlns:a16="http://schemas.microsoft.com/office/drawing/2014/main" id="{0D2E96CD-52C4-002F-0202-D0297B2FE8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198" y="1597922"/>
            <a:ext cx="3948261" cy="2884081"/>
          </a:xfrm>
          <a:prstGeom prst="rect">
            <a:avLst/>
          </a:prstGeom>
        </p:spPr>
      </p:pic>
      <p:pic>
        <p:nvPicPr>
          <p:cNvPr id="12" name="Picture 11">
            <a:extLst>
              <a:ext uri="{FF2B5EF4-FFF2-40B4-BE49-F238E27FC236}">
                <a16:creationId xmlns:a16="http://schemas.microsoft.com/office/drawing/2014/main" id="{56E1D66E-9AC9-1B6C-CC6F-81354715C7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7484" y="3465610"/>
            <a:ext cx="5008281" cy="1402058"/>
          </a:xfrm>
          <a:prstGeom prst="rect">
            <a:avLst/>
          </a:prstGeom>
        </p:spPr>
      </p:pic>
      <p:pic>
        <p:nvPicPr>
          <p:cNvPr id="16" name="Picture 15">
            <a:extLst>
              <a:ext uri="{FF2B5EF4-FFF2-40B4-BE49-F238E27FC236}">
                <a16:creationId xmlns:a16="http://schemas.microsoft.com/office/drawing/2014/main" id="{6EC3BB41-DAE5-AFCB-391B-33E2833382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6048" y="1465028"/>
            <a:ext cx="1928890" cy="1756935"/>
          </a:xfrm>
          <a:prstGeom prst="rect">
            <a:avLst/>
          </a:prstGeom>
        </p:spPr>
      </p:pic>
      <p:pic>
        <p:nvPicPr>
          <p:cNvPr id="18" name="Picture 17">
            <a:extLst>
              <a:ext uri="{FF2B5EF4-FFF2-40B4-BE49-F238E27FC236}">
                <a16:creationId xmlns:a16="http://schemas.microsoft.com/office/drawing/2014/main" id="{8DC59E6E-CF7C-E280-0F90-012F9B450700}"/>
              </a:ext>
            </a:extLst>
          </p:cNvPr>
          <p:cNvPicPr>
            <a:picLocks noChangeAspect="1"/>
          </p:cNvPicPr>
          <p:nvPr/>
        </p:nvPicPr>
        <p:blipFill>
          <a:blip r:embed="rId6">
            <a:extLst>
              <a:ext uri="{28A0092B-C50C-407E-A947-70E740481C1C}">
                <a14:useLocalDpi xmlns:a14="http://schemas.microsoft.com/office/drawing/2010/main" val="0"/>
              </a:ext>
            </a:extLst>
          </a:blip>
          <a:srcRect r="30024"/>
          <a:stretch>
            <a:fillRect/>
          </a:stretch>
        </p:blipFill>
        <p:spPr>
          <a:xfrm>
            <a:off x="8378093" y="1262983"/>
            <a:ext cx="2283011" cy="2161023"/>
          </a:xfrm>
          <a:prstGeom prst="rect">
            <a:avLst/>
          </a:prstGeom>
        </p:spPr>
      </p:pic>
      <p:sp>
        <p:nvSpPr>
          <p:cNvPr id="20" name="TextBox 19">
            <a:extLst>
              <a:ext uri="{FF2B5EF4-FFF2-40B4-BE49-F238E27FC236}">
                <a16:creationId xmlns:a16="http://schemas.microsoft.com/office/drawing/2014/main" id="{99E7A77D-520D-95CE-B6D0-EB3B524A96F7}"/>
              </a:ext>
            </a:extLst>
          </p:cNvPr>
          <p:cNvSpPr txBox="1"/>
          <p:nvPr/>
        </p:nvSpPr>
        <p:spPr>
          <a:xfrm>
            <a:off x="33560" y="4538154"/>
            <a:ext cx="6008248" cy="307777"/>
          </a:xfrm>
          <a:prstGeom prst="rect">
            <a:avLst/>
          </a:prstGeom>
          <a:noFill/>
        </p:spPr>
        <p:txBody>
          <a:bodyPr wrap="square">
            <a:spAutoFit/>
          </a:bodyPr>
          <a:lstStyle/>
          <a:p>
            <a:pPr algn="l"/>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Figure 1. Mechanisms of action of azelastine and fluticasone in AR.</a:t>
            </a:r>
            <a:r>
              <a:rPr lang="en-US" sz="1400" b="1" i="0" u="none" strike="noStrike" baseline="30000" dirty="0">
                <a:solidFill>
                  <a:schemeClr val="accent1">
                    <a:lumMod val="75000"/>
                  </a:schemeClr>
                </a:solidFill>
                <a:latin typeface="Arial" panose="020B0604020202020204" pitchFamily="34" charset="0"/>
                <a:cs typeface="Arial" panose="020B0604020202020204" pitchFamily="34" charset="0"/>
              </a:rPr>
              <a:t>1</a:t>
            </a:r>
            <a:endParaRPr lang="en-US" sz="1400" b="1" i="0" u="none" strike="noStrike" baseline="0" dirty="0">
              <a:solidFill>
                <a:schemeClr val="accent1">
                  <a:lumMod val="75000"/>
                </a:schemeClr>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24C45C35-622E-1EAC-5567-75912FE2E350}"/>
              </a:ext>
            </a:extLst>
          </p:cNvPr>
          <p:cNvSpPr txBox="1"/>
          <p:nvPr/>
        </p:nvSpPr>
        <p:spPr>
          <a:xfrm>
            <a:off x="33560" y="4771712"/>
            <a:ext cx="5644087" cy="830997"/>
          </a:xfrm>
          <a:prstGeom prst="rect">
            <a:avLst/>
          </a:prstGeom>
          <a:noFill/>
        </p:spPr>
        <p:txBody>
          <a:bodyPr wrap="square">
            <a:spAutoFit/>
          </a:bodyPr>
          <a:lstStyle/>
          <a:p>
            <a:pPr algn="l"/>
            <a:r>
              <a:rPr lang="en-US" sz="1200" i="0" u="none" strike="noStrike" baseline="0" dirty="0">
                <a:solidFill>
                  <a:schemeClr val="accent1">
                    <a:lumMod val="75000"/>
                  </a:schemeClr>
                </a:solidFill>
                <a:latin typeface="Arial" panose="020B0604020202020204" pitchFamily="34" charset="0"/>
                <a:cs typeface="Arial" panose="020B0604020202020204" pitchFamily="34" charset="0"/>
              </a:rPr>
              <a:t>Azelastine blocks H1 receptors, reducing the production of pro-inflammatory cytokines, relieving itching, sneezing, rhinorrhea, and nasal congestion</a:t>
            </a:r>
            <a:r>
              <a:rPr lang="en-US" sz="1200" dirty="0">
                <a:solidFill>
                  <a:schemeClr val="accent1">
                    <a:lumMod val="75000"/>
                  </a:schemeClr>
                </a:solidFill>
                <a:latin typeface="Arial" panose="020B0604020202020204" pitchFamily="34" charset="0"/>
                <a:cs typeface="Arial" panose="020B0604020202020204" pitchFamily="34" charset="0"/>
              </a:rPr>
              <a:t>.</a:t>
            </a:r>
            <a:r>
              <a:rPr lang="en-US" sz="1200" i="0" u="none" strike="noStrike" baseline="0" dirty="0">
                <a:solidFill>
                  <a:schemeClr val="accent1">
                    <a:lumMod val="75000"/>
                  </a:schemeClr>
                </a:solidFill>
                <a:latin typeface="Arial" panose="020B0604020202020204" pitchFamily="34" charset="0"/>
                <a:cs typeface="Arial" panose="020B0604020202020204" pitchFamily="34" charset="0"/>
              </a:rPr>
              <a:t> </a:t>
            </a:r>
          </a:p>
          <a:p>
            <a:r>
              <a:rPr lang="en-US" sz="1200" dirty="0">
                <a:solidFill>
                  <a:schemeClr val="accent1">
                    <a:lumMod val="75000"/>
                  </a:schemeClr>
                </a:solidFill>
                <a:latin typeface="Arial" panose="020B0604020202020204" pitchFamily="34" charset="0"/>
                <a:cs typeface="Arial" panose="020B0604020202020204" pitchFamily="34" charset="0"/>
              </a:rPr>
              <a:t>Fl</a:t>
            </a:r>
            <a:r>
              <a:rPr lang="en-US" sz="1200" i="0" u="none" strike="noStrike" baseline="0" dirty="0">
                <a:solidFill>
                  <a:schemeClr val="accent1">
                    <a:lumMod val="75000"/>
                  </a:schemeClr>
                </a:solidFill>
                <a:latin typeface="Arial" panose="020B0604020202020204" pitchFamily="34" charset="0"/>
                <a:cs typeface="Arial" panose="020B0604020202020204" pitchFamily="34" charset="0"/>
              </a:rPr>
              <a:t>uticasone binds to intracellular glucocorticoid receptors, </a:t>
            </a:r>
            <a:r>
              <a:rPr lang="en-US" sz="1200" dirty="0">
                <a:solidFill>
                  <a:schemeClr val="accent1">
                    <a:lumMod val="75000"/>
                  </a:schemeClr>
                </a:solidFill>
                <a:latin typeface="Arial" panose="020B0604020202020204" pitchFamily="34" charset="0"/>
                <a:cs typeface="Arial" panose="020B0604020202020204" pitchFamily="34" charset="0"/>
              </a:rPr>
              <a:t>thereby decreasing the production of pro-inflammatory cytokines and</a:t>
            </a:r>
            <a:r>
              <a:rPr lang="en-US" sz="1200" i="0" u="none" strike="noStrike" baseline="0" dirty="0">
                <a:solidFill>
                  <a:schemeClr val="accent1">
                    <a:lumMod val="75000"/>
                  </a:schemeClr>
                </a:solidFill>
                <a:latin typeface="Arial" panose="020B0604020202020204" pitchFamily="34" charset="0"/>
                <a:cs typeface="Arial" panose="020B0604020202020204" pitchFamily="34" charset="0"/>
              </a:rPr>
              <a:t> improving nasal congestion.</a:t>
            </a:r>
            <a:endParaRPr lang="en-US" sz="1200" dirty="0">
              <a:solidFill>
                <a:schemeClr val="accent1">
                  <a:lumMod val="7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4D08D461-A7F9-D435-E9C7-F937C0A6D10B}"/>
              </a:ext>
            </a:extLst>
          </p:cNvPr>
          <p:cNvSpPr txBox="1"/>
          <p:nvPr/>
        </p:nvSpPr>
        <p:spPr>
          <a:xfrm>
            <a:off x="6123524" y="4745927"/>
            <a:ext cx="6183753" cy="1046440"/>
          </a:xfrm>
          <a:prstGeom prst="rect">
            <a:avLst/>
          </a:prstGeom>
          <a:noFill/>
        </p:spPr>
        <p:txBody>
          <a:bodyPr wrap="square">
            <a:spAutoFit/>
          </a:bodyPr>
          <a:lstStyle/>
          <a:p>
            <a:pPr algn="l"/>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Figure 2. DYMISTA </a:t>
            </a:r>
            <a:r>
              <a:rPr lang="en-US" sz="1400" b="1" dirty="0">
                <a:solidFill>
                  <a:schemeClr val="accent1">
                    <a:lumMod val="75000"/>
                  </a:schemeClr>
                </a:solidFill>
                <a:latin typeface="Arial" panose="020B0604020202020204" pitchFamily="34" charset="0"/>
                <a:cs typeface="Arial" panose="020B0604020202020204" pitchFamily="34" charset="0"/>
              </a:rPr>
              <a:t>breaks down barriers in the treatment of SAR</a:t>
            </a:r>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a:t>
            </a:r>
            <a:r>
              <a:rPr lang="en-US" sz="1400" b="1" i="0" u="none" strike="noStrike" baseline="30000" dirty="0">
                <a:solidFill>
                  <a:schemeClr val="accent1">
                    <a:lumMod val="75000"/>
                  </a:schemeClr>
                </a:solidFill>
                <a:latin typeface="Arial" panose="020B0604020202020204" pitchFamily="34" charset="0"/>
                <a:cs typeface="Arial" panose="020B0604020202020204" pitchFamily="34" charset="0"/>
              </a:rPr>
              <a:t>2-4</a:t>
            </a:r>
            <a:endParaRPr lang="en-US" sz="1400" b="1" i="0" u="none" strike="noStrike" baseline="0" dirty="0">
              <a:solidFill>
                <a:schemeClr val="accent1">
                  <a:lumMod val="75000"/>
                </a:schemeClr>
              </a:solidFill>
              <a:latin typeface="Arial" panose="020B0604020202020204" pitchFamily="34" charset="0"/>
              <a:cs typeface="Arial" panose="020B0604020202020204" pitchFamily="34" charset="0"/>
            </a:endParaRPr>
          </a:p>
          <a:p>
            <a:r>
              <a:rPr lang="en-US" sz="1200" b="1" dirty="0">
                <a:solidFill>
                  <a:schemeClr val="accent1">
                    <a:lumMod val="75000"/>
                  </a:schemeClr>
                </a:solidFill>
                <a:latin typeface="Arial" panose="020B0604020202020204" pitchFamily="34" charset="0"/>
                <a:cs typeface="Arial" panose="020B0604020202020204" pitchFamily="34" charset="0"/>
              </a:rPr>
              <a:t>A. </a:t>
            </a:r>
            <a:r>
              <a:rPr lang="en-US" sz="1200" dirty="0">
                <a:solidFill>
                  <a:schemeClr val="accent1">
                    <a:lumMod val="75000"/>
                  </a:schemeClr>
                </a:solidFill>
                <a:latin typeface="Arial" panose="020B0604020202020204" pitchFamily="34" charset="0"/>
                <a:cs typeface="Arial" panose="020B0604020202020204" pitchFamily="34" charset="0"/>
              </a:rPr>
              <a:t>The generic of DYMISTA is </a:t>
            </a:r>
            <a:r>
              <a:rPr lang="en-US" sz="1200" b="1" dirty="0">
                <a:solidFill>
                  <a:schemeClr val="accent1">
                    <a:lumMod val="75000"/>
                  </a:schemeClr>
                </a:solidFill>
                <a:latin typeface="Arial" panose="020B0604020202020204" pitchFamily="34" charset="0"/>
                <a:cs typeface="Arial" panose="020B0604020202020204" pitchFamily="34" charset="0"/>
              </a:rPr>
              <a:t>therapeutically equivalent </a:t>
            </a:r>
            <a:r>
              <a:rPr lang="en-US" sz="1200" dirty="0">
                <a:solidFill>
                  <a:schemeClr val="accent1">
                    <a:lumMod val="75000"/>
                  </a:schemeClr>
                </a:solidFill>
                <a:latin typeface="Arial" panose="020B0604020202020204" pitchFamily="34" charset="0"/>
                <a:cs typeface="Arial" panose="020B0604020202020204" pitchFamily="34" charset="0"/>
              </a:rPr>
              <a:t>to DYMISTA Nasal Spray.                </a:t>
            </a:r>
            <a:r>
              <a:rPr lang="en-US" sz="1200" b="1" dirty="0">
                <a:solidFill>
                  <a:schemeClr val="accent1">
                    <a:lumMod val="75000"/>
                  </a:schemeClr>
                </a:solidFill>
                <a:latin typeface="Arial" panose="020B0604020202020204" pitchFamily="34" charset="0"/>
                <a:cs typeface="Arial" panose="020B0604020202020204" pitchFamily="34" charset="0"/>
              </a:rPr>
              <a:t>B. </a:t>
            </a:r>
            <a:r>
              <a:rPr lang="en-US" sz="1200" dirty="0">
                <a:solidFill>
                  <a:schemeClr val="accent1">
                    <a:lumMod val="75000"/>
                  </a:schemeClr>
                </a:solidFill>
                <a:latin typeface="Arial" panose="020B0604020202020204" pitchFamily="34" charset="0"/>
                <a:cs typeface="Arial" panose="020B0604020202020204" pitchFamily="34" charset="0"/>
              </a:rPr>
              <a:t>DYMISTA has </a:t>
            </a:r>
            <a:r>
              <a:rPr lang="en-US" sz="1200" b="1" dirty="0">
                <a:solidFill>
                  <a:schemeClr val="accent1">
                    <a:lumMod val="75000"/>
                  </a:schemeClr>
                </a:solidFill>
                <a:latin typeface="Arial" panose="020B0604020202020204" pitchFamily="34" charset="0"/>
                <a:cs typeface="Arial" panose="020B0604020202020204" pitchFamily="34" charset="0"/>
              </a:rPr>
              <a:t>71% less spray volume </a:t>
            </a:r>
            <a:r>
              <a:rPr lang="en-US" sz="1200" dirty="0">
                <a:solidFill>
                  <a:schemeClr val="accent1">
                    <a:lumMod val="75000"/>
                  </a:schemeClr>
                </a:solidFill>
                <a:latin typeface="Arial" panose="020B0604020202020204" pitchFamily="34" charset="0"/>
                <a:cs typeface="Arial" panose="020B0604020202020204" pitchFamily="34" charset="0"/>
              </a:rPr>
              <a:t>per dose than FLONASE and ASTELIN taken sequentially. </a:t>
            </a:r>
            <a:r>
              <a:rPr lang="en-US" sz="1200" b="1" dirty="0">
                <a:solidFill>
                  <a:schemeClr val="accent1">
                    <a:lumMod val="75000"/>
                  </a:schemeClr>
                </a:solidFill>
                <a:latin typeface="Arial" panose="020B0604020202020204" pitchFamily="34" charset="0"/>
                <a:cs typeface="Arial" panose="020B0604020202020204" pitchFamily="34" charset="0"/>
              </a:rPr>
              <a:t>C. </a:t>
            </a:r>
            <a:r>
              <a:rPr lang="en-US" sz="1200" dirty="0">
                <a:solidFill>
                  <a:schemeClr val="accent1">
                    <a:lumMod val="75000"/>
                  </a:schemeClr>
                </a:solidFill>
                <a:latin typeface="Arial" panose="020B0604020202020204" pitchFamily="34" charset="0"/>
                <a:cs typeface="Arial" panose="020B0604020202020204" pitchFamily="34" charset="0"/>
              </a:rPr>
              <a:t>DYMISTA offers </a:t>
            </a:r>
            <a:r>
              <a:rPr lang="en-US" sz="1200" b="1" dirty="0">
                <a:solidFill>
                  <a:schemeClr val="accent1">
                    <a:lumMod val="75000"/>
                  </a:schemeClr>
                </a:solidFill>
                <a:latin typeface="Arial" panose="020B0604020202020204" pitchFamily="34" charset="0"/>
                <a:cs typeface="Arial" panose="020B0604020202020204" pitchFamily="34" charset="0"/>
              </a:rPr>
              <a:t>fast </a:t>
            </a:r>
            <a:r>
              <a:rPr lang="en-US" sz="1200" b="1" i="1" dirty="0">
                <a:solidFill>
                  <a:schemeClr val="accent1">
                    <a:lumMod val="75000"/>
                  </a:schemeClr>
                </a:solidFill>
                <a:latin typeface="Arial" panose="020B0604020202020204" pitchFamily="34" charset="0"/>
                <a:cs typeface="Arial" panose="020B0604020202020204" pitchFamily="34" charset="0"/>
              </a:rPr>
              <a:t>and</a:t>
            </a:r>
            <a:r>
              <a:rPr lang="en-US" sz="1200" b="1" dirty="0">
                <a:solidFill>
                  <a:schemeClr val="accent1">
                    <a:lumMod val="75000"/>
                  </a:schemeClr>
                </a:solidFill>
                <a:latin typeface="Arial" panose="020B0604020202020204" pitchFamily="34" charset="0"/>
                <a:cs typeface="Arial" panose="020B0604020202020204" pitchFamily="34" charset="0"/>
              </a:rPr>
              <a:t> long-lasting relief</a:t>
            </a:r>
            <a:r>
              <a:rPr lang="en-US" sz="1200" dirty="0">
                <a:solidFill>
                  <a:schemeClr val="accent1">
                    <a:lumMod val="75000"/>
                  </a:schemeClr>
                </a:solidFill>
                <a:latin typeface="Arial" panose="020B0604020202020204" pitchFamily="34" charset="0"/>
                <a:cs typeface="Arial" panose="020B0604020202020204" pitchFamily="34" charset="0"/>
              </a:rPr>
              <a:t>. </a:t>
            </a:r>
          </a:p>
          <a:p>
            <a:endParaRPr lang="en-US" sz="1200" i="0" u="none" strike="noStrike" baseline="0" dirty="0">
              <a:solidFill>
                <a:schemeClr val="accent1">
                  <a:lumMod val="75000"/>
                </a:schemeClr>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CEF90D8-3245-1A40-46D6-3C3A85AFA45F}"/>
              </a:ext>
            </a:extLst>
          </p:cNvPr>
          <p:cNvSpPr txBox="1"/>
          <p:nvPr/>
        </p:nvSpPr>
        <p:spPr>
          <a:xfrm>
            <a:off x="5204241" y="1597922"/>
            <a:ext cx="371806" cy="307777"/>
          </a:xfrm>
          <a:prstGeom prst="rect">
            <a:avLst/>
          </a:prstGeom>
          <a:noFill/>
        </p:spPr>
        <p:txBody>
          <a:bodyPr wrap="square">
            <a:spAutoFit/>
          </a:bodyPr>
          <a:lstStyle/>
          <a:p>
            <a:pPr algn="l"/>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A.  </a:t>
            </a:r>
          </a:p>
        </p:txBody>
      </p:sp>
      <p:sp>
        <p:nvSpPr>
          <p:cNvPr id="25" name="TextBox 24">
            <a:extLst>
              <a:ext uri="{FF2B5EF4-FFF2-40B4-BE49-F238E27FC236}">
                <a16:creationId xmlns:a16="http://schemas.microsoft.com/office/drawing/2014/main" id="{F33251DA-B4C9-B7D8-C9E0-70276BC6DD19}"/>
              </a:ext>
            </a:extLst>
          </p:cNvPr>
          <p:cNvSpPr txBox="1"/>
          <p:nvPr/>
        </p:nvSpPr>
        <p:spPr>
          <a:xfrm>
            <a:off x="8103002" y="1570229"/>
            <a:ext cx="371806" cy="307777"/>
          </a:xfrm>
          <a:prstGeom prst="rect">
            <a:avLst/>
          </a:prstGeom>
          <a:noFill/>
        </p:spPr>
        <p:txBody>
          <a:bodyPr wrap="square">
            <a:spAutoFit/>
          </a:bodyPr>
          <a:lstStyle/>
          <a:p>
            <a:pPr algn="l"/>
            <a:r>
              <a:rPr lang="en-US" sz="1400" b="1" dirty="0">
                <a:solidFill>
                  <a:schemeClr val="accent1">
                    <a:lumMod val="75000"/>
                  </a:schemeClr>
                </a:solidFill>
                <a:latin typeface="Arial" panose="020B0604020202020204" pitchFamily="34" charset="0"/>
                <a:cs typeface="Arial" panose="020B0604020202020204" pitchFamily="34" charset="0"/>
              </a:rPr>
              <a:t>B</a:t>
            </a:r>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  </a:t>
            </a:r>
          </a:p>
        </p:txBody>
      </p:sp>
      <p:sp>
        <p:nvSpPr>
          <p:cNvPr id="26" name="TextBox 25">
            <a:extLst>
              <a:ext uri="{FF2B5EF4-FFF2-40B4-BE49-F238E27FC236}">
                <a16:creationId xmlns:a16="http://schemas.microsoft.com/office/drawing/2014/main" id="{83E02884-5E34-C779-A5EF-2B6A9C85ACF3}"/>
              </a:ext>
            </a:extLst>
          </p:cNvPr>
          <p:cNvSpPr txBox="1"/>
          <p:nvPr/>
        </p:nvSpPr>
        <p:spPr>
          <a:xfrm>
            <a:off x="5724194" y="3614779"/>
            <a:ext cx="371806" cy="307777"/>
          </a:xfrm>
          <a:prstGeom prst="rect">
            <a:avLst/>
          </a:prstGeom>
          <a:noFill/>
        </p:spPr>
        <p:txBody>
          <a:bodyPr wrap="square">
            <a:spAutoFit/>
          </a:bodyPr>
          <a:lstStyle/>
          <a:p>
            <a:pPr algn="l"/>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C.  </a:t>
            </a:r>
          </a:p>
        </p:txBody>
      </p:sp>
      <p:sp>
        <p:nvSpPr>
          <p:cNvPr id="28" name="TextBox 27">
            <a:extLst>
              <a:ext uri="{FF2B5EF4-FFF2-40B4-BE49-F238E27FC236}">
                <a16:creationId xmlns:a16="http://schemas.microsoft.com/office/drawing/2014/main" id="{3138A84C-2736-6B31-EF02-86B174F7EF0F}"/>
              </a:ext>
            </a:extLst>
          </p:cNvPr>
          <p:cNvSpPr txBox="1"/>
          <p:nvPr/>
        </p:nvSpPr>
        <p:spPr>
          <a:xfrm>
            <a:off x="0" y="5746196"/>
            <a:ext cx="11773648" cy="707886"/>
          </a:xfrm>
          <a:prstGeom prst="rect">
            <a:avLst/>
          </a:prstGeom>
          <a:noFill/>
        </p:spPr>
        <p:txBody>
          <a:bodyPr wrap="square">
            <a:spAutoFit/>
          </a:bodyPr>
          <a:lstStyle/>
          <a:p>
            <a:r>
              <a:rPr lang="en-US" sz="800" dirty="0">
                <a:solidFill>
                  <a:schemeClr val="accent1">
                    <a:lumMod val="75000"/>
                  </a:schemeClr>
                </a:solidFill>
                <a:latin typeface="Arial" panose="020B0604020202020204" pitchFamily="34" charset="0"/>
                <a:cs typeface="Arial" panose="020B0604020202020204" pitchFamily="34" charset="0"/>
              </a:rPr>
              <a:t>AR, allergic rhinitis; H, histamine; IL, interleukin; SAR, seasonal allergic rhinitis. </a:t>
            </a:r>
          </a:p>
          <a:p>
            <a:r>
              <a:rPr lang="en-US" sz="800" b="1" dirty="0">
                <a:solidFill>
                  <a:schemeClr val="accent1">
                    <a:lumMod val="75000"/>
                  </a:schemeClr>
                </a:solidFill>
                <a:latin typeface="Arial" panose="020B0604020202020204" pitchFamily="34" charset="0"/>
                <a:cs typeface="Arial" panose="020B0604020202020204" pitchFamily="34" charset="0"/>
              </a:rPr>
              <a:t>References: 1. </a:t>
            </a:r>
            <a:r>
              <a:rPr lang="en-US" sz="800" dirty="0" err="1">
                <a:solidFill>
                  <a:schemeClr val="accent1">
                    <a:lumMod val="75000"/>
                  </a:schemeClr>
                </a:solidFill>
                <a:latin typeface="Arial" panose="020B0604020202020204" pitchFamily="34" charset="0"/>
                <a:cs typeface="Arial" panose="020B0604020202020204" pitchFamily="34" charset="0"/>
              </a:rPr>
              <a:t>Indolfi</a:t>
            </a:r>
            <a:r>
              <a:rPr lang="en-US" sz="800" dirty="0">
                <a:solidFill>
                  <a:schemeClr val="accent1">
                    <a:lumMod val="75000"/>
                  </a:schemeClr>
                </a:solidFill>
                <a:latin typeface="Arial" panose="020B0604020202020204" pitchFamily="34" charset="0"/>
                <a:cs typeface="Arial" panose="020B0604020202020204" pitchFamily="34" charset="0"/>
              </a:rPr>
              <a:t> C, Klain A, Dinardo G, et al. </a:t>
            </a:r>
            <a:r>
              <a:rPr lang="en-US" sz="800" i="1" dirty="0">
                <a:solidFill>
                  <a:schemeClr val="accent1">
                    <a:lumMod val="75000"/>
                  </a:schemeClr>
                </a:solidFill>
                <a:latin typeface="Arial" panose="020B0604020202020204" pitchFamily="34" charset="0"/>
                <a:cs typeface="Arial" panose="020B0604020202020204" pitchFamily="34" charset="0"/>
              </a:rPr>
              <a:t>Pharmaceuticals (Basel). </a:t>
            </a:r>
            <a:r>
              <a:rPr lang="en-US" sz="800" dirty="0">
                <a:solidFill>
                  <a:schemeClr val="accent1">
                    <a:lumMod val="75000"/>
                  </a:schemeClr>
                </a:solidFill>
                <a:latin typeface="Arial" panose="020B0604020202020204" pitchFamily="34" charset="0"/>
                <a:cs typeface="Arial" panose="020B0604020202020204" pitchFamily="34" charset="0"/>
              </a:rPr>
              <a:t>2025;18(11):1624. </a:t>
            </a:r>
            <a:r>
              <a:rPr lang="en-US" sz="800" b="1" dirty="0">
                <a:solidFill>
                  <a:schemeClr val="accent1">
                    <a:lumMod val="75000"/>
                  </a:schemeClr>
                </a:solidFill>
                <a:latin typeface="Arial" panose="020B0604020202020204" pitchFamily="34" charset="0"/>
                <a:cs typeface="Arial" panose="020B0604020202020204" pitchFamily="34" charset="0"/>
              </a:rPr>
              <a:t>2. </a:t>
            </a:r>
            <a:r>
              <a:rPr lang="en-US" sz="800" dirty="0">
                <a:solidFill>
                  <a:schemeClr val="accent1">
                    <a:lumMod val="75000"/>
                  </a:schemeClr>
                </a:solidFill>
                <a:latin typeface="Arial" panose="020B0604020202020204" pitchFamily="34" charset="0"/>
                <a:cs typeface="Arial" panose="020B0604020202020204" pitchFamily="34" charset="0"/>
              </a:rPr>
              <a:t>DYMISTA [package insert]. Somerset, NJ: Meda Pharmaceuticals Inc., a Viatris Company; 2021. </a:t>
            </a:r>
            <a:r>
              <a:rPr lang="en-US" sz="800" b="1" dirty="0">
                <a:solidFill>
                  <a:schemeClr val="accent1">
                    <a:lumMod val="75000"/>
                  </a:schemeClr>
                </a:solidFill>
                <a:latin typeface="Arial" panose="020B0604020202020204" pitchFamily="34" charset="0"/>
                <a:cs typeface="Arial" panose="020B0604020202020204" pitchFamily="34" charset="0"/>
              </a:rPr>
              <a:t>3.</a:t>
            </a:r>
            <a:r>
              <a:rPr lang="en-US" sz="800" dirty="0">
                <a:solidFill>
                  <a:schemeClr val="accent1">
                    <a:lumMod val="75000"/>
                  </a:schemeClr>
                </a:solidFill>
                <a:latin typeface="Arial" panose="020B0604020202020204" pitchFamily="34" charset="0"/>
                <a:cs typeface="Arial" panose="020B0604020202020204" pitchFamily="34" charset="0"/>
              </a:rPr>
              <a:t> FLONASE [package insert]. Research Triangle Park, NC: GlaxoSmithKline; 2020. </a:t>
            </a:r>
            <a:r>
              <a:rPr lang="en-US" sz="800" b="1" dirty="0">
                <a:solidFill>
                  <a:schemeClr val="accent1">
                    <a:lumMod val="75000"/>
                  </a:schemeClr>
                </a:solidFill>
                <a:latin typeface="Arial" panose="020B0604020202020204" pitchFamily="34" charset="0"/>
                <a:cs typeface="Arial" panose="020B0604020202020204" pitchFamily="34" charset="0"/>
              </a:rPr>
              <a:t>4.</a:t>
            </a:r>
            <a:r>
              <a:rPr lang="en-US" sz="800" dirty="0">
                <a:solidFill>
                  <a:schemeClr val="accent1">
                    <a:lumMod val="75000"/>
                  </a:schemeClr>
                </a:solidFill>
                <a:latin typeface="Arial" panose="020B0604020202020204" pitchFamily="34" charset="0"/>
                <a:cs typeface="Arial" panose="020B0604020202020204" pitchFamily="34" charset="0"/>
              </a:rPr>
              <a:t> ASTELIN [package insert]. Somerset, NJ: Meda Pharmaceuticals Inc., a Viatris Company; 2019.</a:t>
            </a:r>
          </a:p>
          <a:p>
            <a:r>
              <a:rPr lang="en-US" sz="800" b="1" cap="all" dirty="0">
                <a:solidFill>
                  <a:schemeClr val="accent1">
                    <a:lumMod val="75000"/>
                  </a:schemeClr>
                </a:solidFill>
                <a:latin typeface="Arial" panose="020B0604020202020204" pitchFamily="34" charset="0"/>
                <a:cs typeface="Arial" panose="020B0604020202020204" pitchFamily="34" charset="0"/>
              </a:rPr>
              <a:t>Important Safety Information</a:t>
            </a:r>
          </a:p>
          <a:p>
            <a:r>
              <a:rPr lang="en-US" sz="800" dirty="0">
                <a:solidFill>
                  <a:schemeClr val="accent1">
                    <a:lumMod val="75000"/>
                  </a:schemeClr>
                </a:solidFill>
                <a:latin typeface="Arial" panose="020B0604020202020204" pitchFamily="34" charset="0"/>
                <a:cs typeface="Arial" panose="020B0604020202020204" pitchFamily="34" charset="0"/>
              </a:rPr>
              <a:t>Avoid concurrent use of alcohol or other central nervous system (CNS) depressants with DYMISTA because further decreased alertness and impairment of CNS performance may occur.</a:t>
            </a:r>
            <a:endParaRPr lang="en-US" sz="800" b="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0866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DCCC7-5F2C-E37D-0130-C434C2F1F5A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A6264E7-6B25-822F-0336-854B8AA5A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95"/>
            <a:ext cx="12192000" cy="6858000"/>
          </a:xfrm>
          <a:prstGeom prst="rect">
            <a:avLst/>
          </a:prstGeom>
        </p:spPr>
      </p:pic>
      <p:sp>
        <p:nvSpPr>
          <p:cNvPr id="2" name="Footer Placeholder 1">
            <a:extLst>
              <a:ext uri="{FF2B5EF4-FFF2-40B4-BE49-F238E27FC236}">
                <a16:creationId xmlns:a16="http://schemas.microsoft.com/office/drawing/2014/main" id="{FDF1676B-326D-D812-EE3E-6893494CF314}"/>
              </a:ext>
            </a:extLst>
          </p:cNvPr>
          <p:cNvSpPr>
            <a:spLocks noGrp="1"/>
          </p:cNvSpPr>
          <p:nvPr>
            <p:ph type="ftr" sz="quarter" idx="11"/>
          </p:nvPr>
        </p:nvSpPr>
        <p:spPr/>
        <p:txBody>
          <a:bodyPr/>
          <a:lstStyle/>
          <a:p>
            <a:r>
              <a:rPr lang="en-US"/>
              <a:t>INTERNAL USE ONLY</a:t>
            </a:r>
            <a:endParaRPr lang="en-US" dirty="0"/>
          </a:p>
        </p:txBody>
      </p:sp>
      <p:sp>
        <p:nvSpPr>
          <p:cNvPr id="8" name="TextBox 7">
            <a:extLst>
              <a:ext uri="{FF2B5EF4-FFF2-40B4-BE49-F238E27FC236}">
                <a16:creationId xmlns:a16="http://schemas.microsoft.com/office/drawing/2014/main" id="{6161604D-EA92-05B6-C345-3D6116E351AA}"/>
              </a:ext>
            </a:extLst>
          </p:cNvPr>
          <p:cNvSpPr txBox="1"/>
          <p:nvPr/>
        </p:nvSpPr>
        <p:spPr>
          <a:xfrm>
            <a:off x="-59765" y="5657260"/>
            <a:ext cx="12054876" cy="830997"/>
          </a:xfrm>
          <a:prstGeom prst="rect">
            <a:avLst/>
          </a:prstGeom>
          <a:noFill/>
        </p:spPr>
        <p:txBody>
          <a:bodyPr wrap="square">
            <a:spAutoFit/>
          </a:bodyPr>
          <a:lstStyle/>
          <a:p>
            <a:r>
              <a:rPr lang="en-US" sz="800" dirty="0">
                <a:solidFill>
                  <a:schemeClr val="accent1">
                    <a:lumMod val="75000"/>
                  </a:schemeClr>
                </a:solidFill>
                <a:latin typeface="Arial" panose="020B0604020202020204" pitchFamily="34" charset="0"/>
                <a:cs typeface="Arial" panose="020B0604020202020204" pitchFamily="34" charset="0"/>
              </a:rPr>
              <a:t>*The active controls comprised the individual components of MP29-02 in the same vehicle.</a:t>
            </a:r>
          </a:p>
          <a:p>
            <a:r>
              <a:rPr lang="en-US" sz="800" baseline="30000" dirty="0" err="1">
                <a:solidFill>
                  <a:schemeClr val="accent1">
                    <a:lumMod val="75000"/>
                  </a:schemeClr>
                </a:solidFill>
                <a:latin typeface="Arial" panose="020B0604020202020204" pitchFamily="34" charset="0"/>
                <a:cs typeface="Arial" panose="020B0604020202020204" pitchFamily="34" charset="0"/>
              </a:rPr>
              <a:t>ϯ</a:t>
            </a:r>
            <a:r>
              <a:rPr lang="en-US" sz="800" dirty="0" err="1">
                <a:solidFill>
                  <a:schemeClr val="accent1">
                    <a:lumMod val="75000"/>
                  </a:schemeClr>
                </a:solidFill>
                <a:latin typeface="Arial" panose="020B0604020202020204" pitchFamily="34" charset="0"/>
                <a:cs typeface="Arial" panose="020B0604020202020204" pitchFamily="34" charset="0"/>
              </a:rPr>
              <a:t>Placebo</a:t>
            </a:r>
            <a:r>
              <a:rPr lang="en-US" sz="800" dirty="0">
                <a:solidFill>
                  <a:schemeClr val="accent1">
                    <a:lumMod val="75000"/>
                  </a:schemeClr>
                </a:solidFill>
                <a:latin typeface="Arial" panose="020B0604020202020204" pitchFamily="34" charset="0"/>
                <a:cs typeface="Arial" panose="020B0604020202020204" pitchFamily="34" charset="0"/>
              </a:rPr>
              <a:t> spray comprised exactly the same vehicle/formulation as the active treatments without any active agent. </a:t>
            </a:r>
          </a:p>
          <a:p>
            <a:r>
              <a:rPr lang="en-US" sz="800" dirty="0">
                <a:solidFill>
                  <a:schemeClr val="accent1">
                    <a:lumMod val="75000"/>
                  </a:schemeClr>
                </a:solidFill>
                <a:latin typeface="Arial" panose="020B0604020202020204" pitchFamily="34" charset="0"/>
                <a:cs typeface="Arial" panose="020B0604020202020204" pitchFamily="34" charset="0"/>
              </a:rPr>
              <a:t>AZE, azelastine; FLU, fluticasone propionate; FP, fluticasone propionate; </a:t>
            </a:r>
            <a:r>
              <a:rPr lang="en-US" sz="800" dirty="0" err="1">
                <a:solidFill>
                  <a:schemeClr val="accent1">
                    <a:lumMod val="75000"/>
                  </a:schemeClr>
                </a:solidFill>
                <a:latin typeface="Arial" panose="020B0604020202020204" pitchFamily="34" charset="0"/>
                <a:cs typeface="Arial" panose="020B0604020202020204" pitchFamily="34" charset="0"/>
              </a:rPr>
              <a:t>iTNSS</a:t>
            </a:r>
            <a:r>
              <a:rPr lang="en-US" sz="800" dirty="0">
                <a:solidFill>
                  <a:schemeClr val="accent1">
                    <a:lumMod val="75000"/>
                  </a:schemeClr>
                </a:solidFill>
                <a:latin typeface="Arial" panose="020B0604020202020204" pitchFamily="34" charset="0"/>
                <a:cs typeface="Arial" panose="020B0604020202020204" pitchFamily="34" charset="0"/>
              </a:rPr>
              <a:t>, Instantaneous total nasal symptom score; </a:t>
            </a:r>
            <a:r>
              <a:rPr lang="en-US" sz="800" dirty="0" err="1">
                <a:solidFill>
                  <a:schemeClr val="accent1">
                    <a:lumMod val="75000"/>
                  </a:schemeClr>
                </a:solidFill>
                <a:latin typeface="Arial" panose="020B0604020202020204" pitchFamily="34" charset="0"/>
                <a:cs typeface="Arial" panose="020B0604020202020204" pitchFamily="34" charset="0"/>
              </a:rPr>
              <a:t>rTNSS</a:t>
            </a:r>
            <a:r>
              <a:rPr lang="en-US" sz="800" dirty="0">
                <a:solidFill>
                  <a:schemeClr val="accent1">
                    <a:lumMod val="75000"/>
                  </a:schemeClr>
                </a:solidFill>
                <a:latin typeface="Arial" panose="020B0604020202020204" pitchFamily="34" charset="0"/>
                <a:cs typeface="Arial" panose="020B0604020202020204" pitchFamily="34" charset="0"/>
              </a:rPr>
              <a:t>, Reflective total nasal symptom score; </a:t>
            </a:r>
            <a:r>
              <a:rPr lang="en-US" sz="800" dirty="0" err="1">
                <a:solidFill>
                  <a:schemeClr val="accent1">
                    <a:lumMod val="75000"/>
                  </a:schemeClr>
                </a:solidFill>
                <a:latin typeface="Arial" panose="020B0604020202020204" pitchFamily="34" charset="0"/>
                <a:cs typeface="Arial" panose="020B0604020202020204" pitchFamily="34" charset="0"/>
              </a:rPr>
              <a:t>rTOSS</a:t>
            </a:r>
            <a:r>
              <a:rPr lang="en-US" sz="800" dirty="0">
                <a:solidFill>
                  <a:schemeClr val="accent1">
                    <a:lumMod val="75000"/>
                  </a:schemeClr>
                </a:solidFill>
                <a:latin typeface="Arial" panose="020B0604020202020204" pitchFamily="34" charset="0"/>
                <a:cs typeface="Arial" panose="020B0604020202020204" pitchFamily="34" charset="0"/>
              </a:rPr>
              <a:t>; Reflective total ocular symptom score; SAR, seasonal allergic rhinitis.</a:t>
            </a:r>
          </a:p>
          <a:p>
            <a:r>
              <a:rPr lang="en-US" sz="800" b="1" dirty="0">
                <a:solidFill>
                  <a:schemeClr val="accent1">
                    <a:lumMod val="75000"/>
                  </a:schemeClr>
                </a:solidFill>
                <a:latin typeface="Arial" panose="020B0604020202020204" pitchFamily="34" charset="0"/>
                <a:cs typeface="Arial" panose="020B0604020202020204" pitchFamily="34" charset="0"/>
              </a:rPr>
              <a:t>Reference: 1. </a:t>
            </a:r>
            <a:r>
              <a:rPr lang="en-US" sz="800" dirty="0">
                <a:solidFill>
                  <a:schemeClr val="accent1">
                    <a:lumMod val="75000"/>
                  </a:schemeClr>
                </a:solidFill>
                <a:latin typeface="Arial" panose="020B0604020202020204" pitchFamily="34" charset="0"/>
                <a:cs typeface="Arial" panose="020B0604020202020204" pitchFamily="34" charset="0"/>
              </a:rPr>
              <a:t>Carr W, Bernstein J, Lieberman P, et al. </a:t>
            </a:r>
            <a:r>
              <a:rPr lang="en-US" sz="800" i="1" dirty="0">
                <a:solidFill>
                  <a:schemeClr val="accent1">
                    <a:lumMod val="75000"/>
                  </a:schemeClr>
                </a:solidFill>
                <a:latin typeface="Arial" panose="020B0604020202020204" pitchFamily="34" charset="0"/>
                <a:cs typeface="Arial" panose="020B0604020202020204" pitchFamily="34" charset="0"/>
              </a:rPr>
              <a:t>J Allergy Clin Immuno</a:t>
            </a:r>
            <a:r>
              <a:rPr lang="en-US" sz="800" dirty="0">
                <a:solidFill>
                  <a:schemeClr val="accent1">
                    <a:lumMod val="75000"/>
                  </a:schemeClr>
                </a:solidFill>
                <a:latin typeface="Arial" panose="020B0604020202020204" pitchFamily="34" charset="0"/>
                <a:cs typeface="Arial" panose="020B0604020202020204" pitchFamily="34" charset="0"/>
              </a:rPr>
              <a:t>l. 2012;129(5):1282-1289.e10.</a:t>
            </a:r>
          </a:p>
          <a:p>
            <a:r>
              <a:rPr lang="en-US" sz="800" b="1" cap="all" dirty="0">
                <a:solidFill>
                  <a:schemeClr val="accent1">
                    <a:lumMod val="75000"/>
                  </a:schemeClr>
                </a:solidFill>
                <a:latin typeface="Arial" panose="020B0604020202020204" pitchFamily="34" charset="0"/>
                <a:cs typeface="Arial" panose="020B0604020202020204" pitchFamily="34" charset="0"/>
              </a:rPr>
              <a:t>Important Safety Information</a:t>
            </a:r>
          </a:p>
          <a:p>
            <a:r>
              <a:rPr lang="en-US" sz="800" dirty="0">
                <a:solidFill>
                  <a:schemeClr val="accent1">
                    <a:lumMod val="75000"/>
                  </a:schemeClr>
                </a:solidFill>
                <a:latin typeface="Arial" panose="020B0604020202020204" pitchFamily="34" charset="0"/>
                <a:cs typeface="Arial" panose="020B0604020202020204" pitchFamily="34" charset="0"/>
              </a:rPr>
              <a:t>Epistaxis, nasal ulcerations, nasal septal perforation, impaired wound healing, Candida albicans infection: Monitor patients periodically for signs of adverse effects on the nasal mucosa. Avoid use in patients with recent nasal ulcers, nasal surgery, or nasal trauma.</a:t>
            </a:r>
            <a:endParaRPr lang="en-US" sz="800" b="1" cap="all" dirty="0">
              <a:solidFill>
                <a:schemeClr val="accent1">
                  <a:lumMod val="75000"/>
                </a:schemeClr>
              </a:solidFill>
              <a:latin typeface="Arial" panose="020B0604020202020204" pitchFamily="34" charset="0"/>
              <a:cs typeface="Arial" panose="020B0604020202020204" pitchFamily="34" charset="0"/>
            </a:endParaRPr>
          </a:p>
        </p:txBody>
      </p:sp>
      <p:sp>
        <p:nvSpPr>
          <p:cNvPr id="11" name="Title 6">
            <a:extLst>
              <a:ext uri="{FF2B5EF4-FFF2-40B4-BE49-F238E27FC236}">
                <a16:creationId xmlns:a16="http://schemas.microsoft.com/office/drawing/2014/main" id="{CE67878C-86E2-E713-78B1-389BB258E643}"/>
              </a:ext>
            </a:extLst>
          </p:cNvPr>
          <p:cNvSpPr txBox="1">
            <a:spLocks/>
          </p:cNvSpPr>
          <p:nvPr/>
        </p:nvSpPr>
        <p:spPr>
          <a:xfrm>
            <a:off x="230555" y="517525"/>
            <a:ext cx="11578952" cy="154435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DYMISTA Demonstrated Significantly Greater Improvement in Reflective Total Nasal Symptom Relief</a:t>
            </a:r>
            <a:r>
              <a:rPr lang="en-US" sz="3200" b="1" baseline="30000"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US" sz="3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061213F8-AC61-7828-B67F-5C1FCE9ECFA7}"/>
              </a:ext>
            </a:extLst>
          </p:cNvPr>
          <p:cNvSpPr txBox="1"/>
          <p:nvPr/>
        </p:nvSpPr>
        <p:spPr>
          <a:xfrm>
            <a:off x="-272022" y="1279727"/>
            <a:ext cx="7927880" cy="646331"/>
          </a:xfrm>
          <a:prstGeom prst="rect">
            <a:avLst/>
          </a:prstGeom>
          <a:noFill/>
        </p:spPr>
        <p:txBody>
          <a:bodyPr wrap="square">
            <a:spAutoFit/>
          </a:bodyPr>
          <a:lstStyle/>
          <a:p>
            <a:pPr algn="ctr"/>
            <a:br>
              <a:rPr lang="en-US" sz="1200" b="1" dirty="0">
                <a:solidFill>
                  <a:schemeClr val="accent1">
                    <a:lumMod val="75000"/>
                  </a:schemeClr>
                </a:solidFill>
                <a:latin typeface="Arial" panose="020B0604020202020204" pitchFamily="34" charset="0"/>
                <a:cs typeface="Arial" panose="020B0604020202020204" pitchFamily="34" charset="0"/>
              </a:rPr>
            </a:br>
            <a:r>
              <a:rPr lang="en-US" sz="1200" b="1" dirty="0">
                <a:solidFill>
                  <a:schemeClr val="accent1">
                    <a:lumMod val="75000"/>
                  </a:schemeClr>
                </a:solidFill>
                <a:latin typeface="Arial" panose="020B0604020202020204" pitchFamily="34" charset="0"/>
                <a:cs typeface="Arial" panose="020B0604020202020204" pitchFamily="34" charset="0"/>
              </a:rPr>
              <a:t>3398 patients (</a:t>
            </a:r>
            <a:r>
              <a:rPr lang="en-US" sz="1200" b="1" u="sng" dirty="0">
                <a:solidFill>
                  <a:schemeClr val="accent1">
                    <a:lumMod val="75000"/>
                  </a:schemeClr>
                </a:solidFill>
                <a:latin typeface="Arial" panose="020B0604020202020204" pitchFamily="34" charset="0"/>
                <a:cs typeface="Arial" panose="020B0604020202020204" pitchFamily="34" charset="0"/>
              </a:rPr>
              <a:t>&gt;</a:t>
            </a:r>
            <a:r>
              <a:rPr lang="en-US" sz="1200" b="1" dirty="0">
                <a:solidFill>
                  <a:schemeClr val="accent1">
                    <a:lumMod val="75000"/>
                  </a:schemeClr>
                </a:solidFill>
                <a:latin typeface="Arial" panose="020B0604020202020204" pitchFamily="34" charset="0"/>
                <a:cs typeface="Arial" panose="020B0604020202020204" pitchFamily="34" charset="0"/>
              </a:rPr>
              <a:t>12 years old) with moderate-to-severe SAR enrolled into 3 multicenter, randomized, double-blind, placebo-and active controlled, parallel group trials (MP4002, MP4004, MP4006)</a:t>
            </a:r>
          </a:p>
        </p:txBody>
      </p:sp>
      <p:cxnSp>
        <p:nvCxnSpPr>
          <p:cNvPr id="15" name="Straight Arrow Connector 14">
            <a:extLst>
              <a:ext uri="{FF2B5EF4-FFF2-40B4-BE49-F238E27FC236}">
                <a16:creationId xmlns:a16="http://schemas.microsoft.com/office/drawing/2014/main" id="{9500E08B-43B4-6B73-09BA-B868B14A87F1}"/>
              </a:ext>
            </a:extLst>
          </p:cNvPr>
          <p:cNvCxnSpPr>
            <a:cxnSpLocks/>
          </p:cNvCxnSpPr>
          <p:nvPr/>
        </p:nvCxnSpPr>
        <p:spPr>
          <a:xfrm>
            <a:off x="3287058" y="1933578"/>
            <a:ext cx="0" cy="26577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C017B3A-52F0-E561-EC2C-D10D2BAC6A1A}"/>
              </a:ext>
            </a:extLst>
          </p:cNvPr>
          <p:cNvSpPr txBox="1"/>
          <p:nvPr/>
        </p:nvSpPr>
        <p:spPr>
          <a:xfrm>
            <a:off x="2263461" y="2229515"/>
            <a:ext cx="6209552" cy="276999"/>
          </a:xfrm>
          <a:prstGeom prst="rect">
            <a:avLst/>
          </a:prstGeom>
          <a:noFill/>
        </p:spPr>
        <p:txBody>
          <a:bodyPr wrap="square">
            <a:spAutoFit/>
          </a:bodyPr>
          <a:lstStyle/>
          <a:p>
            <a:r>
              <a:rPr lang="en-US" sz="1200" b="1" dirty="0">
                <a:solidFill>
                  <a:schemeClr val="accent1">
                    <a:lumMod val="75000"/>
                  </a:schemeClr>
                </a:solidFill>
                <a:latin typeface="Arial" panose="020B0604020202020204" pitchFamily="34" charset="0"/>
                <a:cs typeface="Arial" panose="020B0604020202020204" pitchFamily="34" charset="0"/>
              </a:rPr>
              <a:t>Randomization (1:1:1:1)</a:t>
            </a:r>
          </a:p>
        </p:txBody>
      </p:sp>
      <p:cxnSp>
        <p:nvCxnSpPr>
          <p:cNvPr id="23" name="Straight Arrow Connector 22">
            <a:extLst>
              <a:ext uri="{FF2B5EF4-FFF2-40B4-BE49-F238E27FC236}">
                <a16:creationId xmlns:a16="http://schemas.microsoft.com/office/drawing/2014/main" id="{FF5A142C-5EEC-C8F5-7598-C6C455A0E9CD}"/>
              </a:ext>
            </a:extLst>
          </p:cNvPr>
          <p:cNvCxnSpPr>
            <a:cxnSpLocks/>
          </p:cNvCxnSpPr>
          <p:nvPr/>
        </p:nvCxnSpPr>
        <p:spPr>
          <a:xfrm>
            <a:off x="3287058" y="2507027"/>
            <a:ext cx="0" cy="26577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B294C5C4-46D8-5E99-49DE-8BB84BEEF972}"/>
              </a:ext>
            </a:extLst>
          </p:cNvPr>
          <p:cNvSpPr/>
          <p:nvPr/>
        </p:nvSpPr>
        <p:spPr>
          <a:xfrm>
            <a:off x="1187710" y="2790312"/>
            <a:ext cx="1015991" cy="1153459"/>
          </a:xfrm>
          <a:prstGeom prst="rect">
            <a:avLst/>
          </a:prstGeom>
          <a:ln>
            <a:solidFill>
              <a:schemeClr val="accent1">
                <a:lumMod val="50000"/>
              </a:schemeClr>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latin typeface="Arial" panose="020B0604020202020204" pitchFamily="34" charset="0"/>
                <a:cs typeface="Arial" panose="020B0604020202020204" pitchFamily="34" charset="0"/>
              </a:rPr>
              <a:t>DYMISTA</a:t>
            </a:r>
          </a:p>
          <a:p>
            <a:pPr algn="ctr"/>
            <a:r>
              <a:rPr lang="en-US" sz="1100" b="1" dirty="0">
                <a:latin typeface="Arial" panose="020B0604020202020204" pitchFamily="34" charset="0"/>
                <a:cs typeface="Arial" panose="020B0604020202020204" pitchFamily="34" charset="0"/>
              </a:rPr>
              <a:t>(MP29-02) </a:t>
            </a:r>
          </a:p>
        </p:txBody>
      </p:sp>
      <p:sp>
        <p:nvSpPr>
          <p:cNvPr id="27" name="Rectangle 26">
            <a:extLst>
              <a:ext uri="{FF2B5EF4-FFF2-40B4-BE49-F238E27FC236}">
                <a16:creationId xmlns:a16="http://schemas.microsoft.com/office/drawing/2014/main" id="{F80B13F7-C712-6926-B89F-0E3D1AD428C9}"/>
              </a:ext>
            </a:extLst>
          </p:cNvPr>
          <p:cNvSpPr/>
          <p:nvPr/>
        </p:nvSpPr>
        <p:spPr>
          <a:xfrm>
            <a:off x="4404669" y="2796221"/>
            <a:ext cx="1015991" cy="1153459"/>
          </a:xfrm>
          <a:prstGeom prst="rect">
            <a:avLst/>
          </a:prstGeom>
          <a:solidFill>
            <a:schemeClr val="accent4">
              <a:lumMod val="60000"/>
              <a:lumOff val="40000"/>
            </a:schemeClr>
          </a:solidFill>
          <a:ln>
            <a:solidFill>
              <a:schemeClr val="accent3">
                <a:lumMod val="60000"/>
                <a:lumOff val="40000"/>
              </a:schemeClr>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err="1">
                <a:solidFill>
                  <a:schemeClr val="bg1"/>
                </a:solidFill>
                <a:latin typeface="Arial" panose="020B0604020202020204" pitchFamily="34" charset="0"/>
                <a:cs typeface="Arial" panose="020B0604020202020204" pitchFamily="34" charset="0"/>
              </a:rPr>
              <a:t>Placebo</a:t>
            </a:r>
            <a:r>
              <a:rPr lang="en-US" sz="1100" baseline="30000" dirty="0" err="1">
                <a:solidFill>
                  <a:schemeClr val="bg1"/>
                </a:solidFill>
                <a:latin typeface="Arial" panose="020B0604020202020204" pitchFamily="34" charset="0"/>
                <a:cs typeface="Arial" panose="020B0604020202020204" pitchFamily="34" charset="0"/>
              </a:rPr>
              <a:t>ϯ</a:t>
            </a:r>
            <a:endParaRPr lang="en-US" sz="1100" b="1" dirty="0">
              <a:solidFill>
                <a:schemeClr val="bg1"/>
              </a:solidFill>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8FCADFEC-CDA1-D6F4-6F5A-370BF6FF0FE6}"/>
              </a:ext>
            </a:extLst>
          </p:cNvPr>
          <p:cNvSpPr/>
          <p:nvPr/>
        </p:nvSpPr>
        <p:spPr>
          <a:xfrm>
            <a:off x="2263461" y="2790313"/>
            <a:ext cx="1015991" cy="1153459"/>
          </a:xfrm>
          <a:prstGeom prst="rect">
            <a:avLst/>
          </a:prstGeom>
          <a:solidFill>
            <a:srgbClr val="CC3300"/>
          </a:solidFill>
          <a:ln>
            <a:solidFill>
              <a:srgbClr val="CC3300"/>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1"/>
                </a:solidFill>
                <a:latin typeface="Arial" panose="020B0604020202020204" pitchFamily="34" charset="0"/>
                <a:cs typeface="Arial" panose="020B0604020202020204" pitchFamily="34" charset="0"/>
              </a:rPr>
              <a:t>Fluticasone Nasal Spray*</a:t>
            </a:r>
          </a:p>
        </p:txBody>
      </p:sp>
      <p:sp>
        <p:nvSpPr>
          <p:cNvPr id="29" name="Rectangle 28">
            <a:extLst>
              <a:ext uri="{FF2B5EF4-FFF2-40B4-BE49-F238E27FC236}">
                <a16:creationId xmlns:a16="http://schemas.microsoft.com/office/drawing/2014/main" id="{9A150D3F-B357-1B1A-CADA-9134F195D150}"/>
              </a:ext>
            </a:extLst>
          </p:cNvPr>
          <p:cNvSpPr/>
          <p:nvPr/>
        </p:nvSpPr>
        <p:spPr>
          <a:xfrm>
            <a:off x="3354425" y="2813663"/>
            <a:ext cx="1015991" cy="1153459"/>
          </a:xfrm>
          <a:prstGeom prst="rect">
            <a:avLst/>
          </a:prstGeom>
          <a:solidFill>
            <a:schemeClr val="accent6"/>
          </a:solidFill>
          <a:ln>
            <a:solidFill>
              <a:schemeClr val="accent6"/>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Azelastine Nasal Spray*</a:t>
            </a:r>
          </a:p>
        </p:txBody>
      </p:sp>
      <p:cxnSp>
        <p:nvCxnSpPr>
          <p:cNvPr id="30" name="Straight Arrow Connector 29">
            <a:extLst>
              <a:ext uri="{FF2B5EF4-FFF2-40B4-BE49-F238E27FC236}">
                <a16:creationId xmlns:a16="http://schemas.microsoft.com/office/drawing/2014/main" id="{67040B6F-0F38-92A8-6F02-4209F7BBE49A}"/>
              </a:ext>
            </a:extLst>
          </p:cNvPr>
          <p:cNvCxnSpPr>
            <a:cxnSpLocks/>
          </p:cNvCxnSpPr>
          <p:nvPr/>
        </p:nvCxnSpPr>
        <p:spPr>
          <a:xfrm>
            <a:off x="3287058" y="3895009"/>
            <a:ext cx="0" cy="26577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572DF4A2-30CD-2B7A-6C45-893A013BEBF6}"/>
              </a:ext>
            </a:extLst>
          </p:cNvPr>
          <p:cNvSpPr txBox="1"/>
          <p:nvPr/>
        </p:nvSpPr>
        <p:spPr>
          <a:xfrm>
            <a:off x="2090178" y="4126444"/>
            <a:ext cx="6209552" cy="276999"/>
          </a:xfrm>
          <a:prstGeom prst="rect">
            <a:avLst/>
          </a:prstGeom>
          <a:noFill/>
        </p:spPr>
        <p:txBody>
          <a:bodyPr wrap="square">
            <a:spAutoFit/>
          </a:bodyPr>
          <a:lstStyle/>
          <a:p>
            <a:r>
              <a:rPr lang="en-US" sz="1200" b="1" dirty="0">
                <a:solidFill>
                  <a:schemeClr val="accent1">
                    <a:lumMod val="75000"/>
                  </a:schemeClr>
                </a:solidFill>
                <a:latin typeface="Arial" panose="020B0604020202020204" pitchFamily="34" charset="0"/>
                <a:cs typeface="Arial" panose="020B0604020202020204" pitchFamily="34" charset="0"/>
              </a:rPr>
              <a:t>Treatment Period (14 Days)</a:t>
            </a:r>
          </a:p>
        </p:txBody>
      </p:sp>
      <p:sp>
        <p:nvSpPr>
          <p:cNvPr id="34" name="TextBox 33">
            <a:extLst>
              <a:ext uri="{FF2B5EF4-FFF2-40B4-BE49-F238E27FC236}">
                <a16:creationId xmlns:a16="http://schemas.microsoft.com/office/drawing/2014/main" id="{F797170F-9B6F-4BE8-54DA-402A165B5692}"/>
              </a:ext>
            </a:extLst>
          </p:cNvPr>
          <p:cNvSpPr txBox="1"/>
          <p:nvPr/>
        </p:nvSpPr>
        <p:spPr>
          <a:xfrm>
            <a:off x="2040964" y="4657328"/>
            <a:ext cx="6209552" cy="276999"/>
          </a:xfrm>
          <a:prstGeom prst="rect">
            <a:avLst/>
          </a:prstGeom>
          <a:noFill/>
        </p:spPr>
        <p:txBody>
          <a:bodyPr wrap="square">
            <a:spAutoFit/>
          </a:bodyPr>
          <a:lstStyle/>
          <a:p>
            <a:r>
              <a:rPr lang="en-US" sz="1200" b="1">
                <a:solidFill>
                  <a:schemeClr val="accent1">
                    <a:lumMod val="75000"/>
                  </a:schemeClr>
                </a:solidFill>
                <a:latin typeface="Arial" panose="020B0604020202020204" pitchFamily="34" charset="0"/>
                <a:cs typeface="Arial" panose="020B0604020202020204" pitchFamily="34" charset="0"/>
              </a:rPr>
              <a:t>Twice Daily Intranasal Dosing</a:t>
            </a:r>
            <a:endParaRPr lang="en-US" sz="1200" b="1" dirty="0">
              <a:solidFill>
                <a:schemeClr val="accent1">
                  <a:lumMod val="75000"/>
                </a:schemeClr>
              </a:solidFill>
              <a:latin typeface="Arial" panose="020B0604020202020204" pitchFamily="34" charset="0"/>
              <a:cs typeface="Arial" panose="020B0604020202020204" pitchFamily="34" charset="0"/>
            </a:endParaRPr>
          </a:p>
        </p:txBody>
      </p:sp>
      <p:cxnSp>
        <p:nvCxnSpPr>
          <p:cNvPr id="35" name="Straight Arrow Connector 34">
            <a:extLst>
              <a:ext uri="{FF2B5EF4-FFF2-40B4-BE49-F238E27FC236}">
                <a16:creationId xmlns:a16="http://schemas.microsoft.com/office/drawing/2014/main" id="{1F03B072-17EE-C3A2-E0F7-1E7D98BB4A4D}"/>
              </a:ext>
            </a:extLst>
          </p:cNvPr>
          <p:cNvCxnSpPr>
            <a:cxnSpLocks/>
          </p:cNvCxnSpPr>
          <p:nvPr/>
        </p:nvCxnSpPr>
        <p:spPr>
          <a:xfrm>
            <a:off x="3303357" y="4414668"/>
            <a:ext cx="0" cy="26577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DBD24FE-9950-CEE3-53DD-68AA72A8F23E}"/>
              </a:ext>
            </a:extLst>
          </p:cNvPr>
          <p:cNvSpPr txBox="1"/>
          <p:nvPr/>
        </p:nvSpPr>
        <p:spPr>
          <a:xfrm>
            <a:off x="2090178" y="5116608"/>
            <a:ext cx="6209552" cy="461665"/>
          </a:xfrm>
          <a:prstGeom prst="rect">
            <a:avLst/>
          </a:prstGeom>
          <a:noFill/>
        </p:spPr>
        <p:txBody>
          <a:bodyPr wrap="square">
            <a:spAutoFit/>
          </a:bodyPr>
          <a:lstStyle/>
          <a:p>
            <a:r>
              <a:rPr lang="en-US" sz="1200" b="1" dirty="0">
                <a:solidFill>
                  <a:schemeClr val="accent1">
                    <a:lumMod val="75000"/>
                  </a:schemeClr>
                </a:solidFill>
                <a:latin typeface="Arial" panose="020B0604020202020204" pitchFamily="34" charset="0"/>
                <a:cs typeface="Arial" panose="020B0604020202020204" pitchFamily="34" charset="0"/>
              </a:rPr>
              <a:t>Daily Symptom Assessment</a:t>
            </a:r>
            <a:br>
              <a:rPr lang="en-US" sz="1200" b="1" dirty="0">
                <a:solidFill>
                  <a:schemeClr val="accent1">
                    <a:lumMod val="75000"/>
                  </a:schemeClr>
                </a:solidFill>
                <a:latin typeface="Arial" panose="020B0604020202020204" pitchFamily="34" charset="0"/>
                <a:cs typeface="Arial" panose="020B0604020202020204" pitchFamily="34" charset="0"/>
              </a:rPr>
            </a:br>
            <a:r>
              <a:rPr lang="en-US" sz="1200" b="1" dirty="0">
                <a:solidFill>
                  <a:schemeClr val="accent1">
                    <a:lumMod val="75000"/>
                  </a:schemeClr>
                </a:solidFill>
                <a:latin typeface="Arial" panose="020B0604020202020204" pitchFamily="34" charset="0"/>
                <a:cs typeface="Arial" panose="020B0604020202020204" pitchFamily="34" charset="0"/>
              </a:rPr>
              <a:t>(Reflective Total Nasal Symptom Score)</a:t>
            </a:r>
          </a:p>
        </p:txBody>
      </p:sp>
      <p:cxnSp>
        <p:nvCxnSpPr>
          <p:cNvPr id="38" name="Straight Arrow Connector 37">
            <a:extLst>
              <a:ext uri="{FF2B5EF4-FFF2-40B4-BE49-F238E27FC236}">
                <a16:creationId xmlns:a16="http://schemas.microsoft.com/office/drawing/2014/main" id="{7C3C74DB-C8C5-51C0-8016-0B2CD78FC398}"/>
              </a:ext>
            </a:extLst>
          </p:cNvPr>
          <p:cNvCxnSpPr>
            <a:cxnSpLocks/>
          </p:cNvCxnSpPr>
          <p:nvPr/>
        </p:nvCxnSpPr>
        <p:spPr>
          <a:xfrm>
            <a:off x="3303357" y="4895507"/>
            <a:ext cx="0" cy="26577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BC0236B-9707-CDCF-54C6-BD8D23D3EB75}"/>
              </a:ext>
            </a:extLst>
          </p:cNvPr>
          <p:cNvCxnSpPr>
            <a:cxnSpLocks/>
          </p:cNvCxnSpPr>
          <p:nvPr/>
        </p:nvCxnSpPr>
        <p:spPr>
          <a:xfrm flipV="1">
            <a:off x="5152608" y="4772775"/>
            <a:ext cx="545504" cy="68826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id="{33C22ECD-9230-402F-20E4-0996778ACD7A}"/>
              </a:ext>
            </a:extLst>
          </p:cNvPr>
          <p:cNvSpPr/>
          <p:nvPr/>
        </p:nvSpPr>
        <p:spPr>
          <a:xfrm>
            <a:off x="5532281" y="3975714"/>
            <a:ext cx="2088769" cy="805409"/>
          </a:xfrm>
          <a:prstGeom prst="roundRect">
            <a:avLst/>
          </a:prstGeom>
          <a:solidFill>
            <a:schemeClr val="accent5"/>
          </a:solidFill>
          <a:ln>
            <a:solidFill>
              <a:schemeClr val="accent5"/>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Box 44">
            <a:extLst>
              <a:ext uri="{FF2B5EF4-FFF2-40B4-BE49-F238E27FC236}">
                <a16:creationId xmlns:a16="http://schemas.microsoft.com/office/drawing/2014/main" id="{0A03DBF5-62B7-A880-34A5-45852BCE2123}"/>
              </a:ext>
            </a:extLst>
          </p:cNvPr>
          <p:cNvSpPr txBox="1"/>
          <p:nvPr/>
        </p:nvSpPr>
        <p:spPr>
          <a:xfrm>
            <a:off x="5470434" y="4077169"/>
            <a:ext cx="2088777" cy="646331"/>
          </a:xfrm>
          <a:prstGeom prst="rect">
            <a:avLst/>
          </a:prstGeom>
          <a:noFill/>
        </p:spPr>
        <p:txBody>
          <a:bodyPr wrap="square">
            <a:spAutoFit/>
          </a:bodyPr>
          <a:lstStyle/>
          <a:p>
            <a:pPr algn="ctr"/>
            <a:r>
              <a:rPr lang="en-US" sz="1200" b="1" dirty="0">
                <a:solidFill>
                  <a:schemeClr val="bg1"/>
                </a:solidFill>
                <a:latin typeface="Arial" panose="020B0604020202020204" pitchFamily="34" charset="0"/>
                <a:cs typeface="Arial" panose="020B0604020202020204" pitchFamily="34" charset="0"/>
              </a:rPr>
              <a:t>Primary Endpoint:</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Change from Baseline in </a:t>
            </a:r>
            <a:r>
              <a:rPr lang="en-US" sz="1200" b="1" dirty="0" err="1">
                <a:solidFill>
                  <a:schemeClr val="bg1"/>
                </a:solidFill>
                <a:latin typeface="Arial" panose="020B0604020202020204" pitchFamily="34" charset="0"/>
                <a:cs typeface="Arial" panose="020B0604020202020204" pitchFamily="34" charset="0"/>
              </a:rPr>
              <a:t>rTNSS</a:t>
            </a:r>
            <a:endParaRPr lang="en-US" sz="1200" b="1" dirty="0">
              <a:solidFill>
                <a:schemeClr val="bg1"/>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7BECA513-D237-30DE-4015-13C9D94E0379}"/>
              </a:ext>
            </a:extLst>
          </p:cNvPr>
          <p:cNvSpPr txBox="1"/>
          <p:nvPr/>
        </p:nvSpPr>
        <p:spPr>
          <a:xfrm>
            <a:off x="8440298" y="4538558"/>
            <a:ext cx="3851953" cy="577081"/>
          </a:xfrm>
          <a:prstGeom prst="rect">
            <a:avLst/>
          </a:prstGeom>
          <a:noFill/>
        </p:spPr>
        <p:txBody>
          <a:bodyPr wrap="square">
            <a:spAutoFit/>
          </a:bodyPr>
          <a:lstStyle/>
          <a:p>
            <a:r>
              <a:rPr lang="en-US" sz="1050" b="1" i="0" u="none" strike="noStrike" baseline="0" dirty="0">
                <a:solidFill>
                  <a:schemeClr val="accent1">
                    <a:lumMod val="75000"/>
                  </a:schemeClr>
                </a:solidFill>
                <a:latin typeface="Arial" panose="020B0604020202020204" pitchFamily="34" charset="0"/>
                <a:cs typeface="Arial" panose="020B0604020202020204" pitchFamily="34" charset="0"/>
              </a:rPr>
              <a:t>Figure 1. </a:t>
            </a:r>
            <a:r>
              <a:rPr lang="en-US" sz="1050" b="1" dirty="0">
                <a:solidFill>
                  <a:schemeClr val="accent1">
                    <a:lumMod val="75000"/>
                  </a:schemeClr>
                </a:solidFill>
                <a:latin typeface="Arial" panose="020B0604020202020204" pitchFamily="34" charset="0"/>
                <a:cs typeface="Arial" panose="020B0604020202020204" pitchFamily="34" charset="0"/>
              </a:rPr>
              <a:t>Effect of DYMISTA  compared to intranasal monotherapies on overall </a:t>
            </a:r>
            <a:r>
              <a:rPr lang="en-US" sz="1050" b="1" dirty="0" err="1">
                <a:solidFill>
                  <a:schemeClr val="accent1">
                    <a:lumMod val="75000"/>
                  </a:schemeClr>
                </a:solidFill>
                <a:latin typeface="Arial" panose="020B0604020202020204" pitchFamily="34" charset="0"/>
                <a:cs typeface="Arial" panose="020B0604020202020204" pitchFamily="34" charset="0"/>
              </a:rPr>
              <a:t>rTNSSs</a:t>
            </a:r>
            <a:r>
              <a:rPr lang="en-US" sz="1050" b="1" dirty="0">
                <a:solidFill>
                  <a:schemeClr val="accent1">
                    <a:lumMod val="75000"/>
                  </a:schemeClr>
                </a:solidFill>
                <a:latin typeface="Arial" panose="020B0604020202020204" pitchFamily="34" charset="0"/>
                <a:cs typeface="Arial" panose="020B0604020202020204" pitchFamily="34" charset="0"/>
              </a:rPr>
              <a:t> (morning plus evening) in patients with moderate-to-severe SAR.</a:t>
            </a:r>
            <a:r>
              <a:rPr lang="en-US" sz="1050" b="1" i="0" u="none" strike="noStrike" baseline="0" dirty="0">
                <a:solidFill>
                  <a:schemeClr val="accent1">
                    <a:lumMod val="75000"/>
                  </a:schemeClr>
                </a:solidFill>
                <a:latin typeface="Arial" panose="020B0604020202020204" pitchFamily="34" charset="0"/>
                <a:cs typeface="Arial" panose="020B0604020202020204" pitchFamily="34" charset="0"/>
              </a:rPr>
              <a:t> </a:t>
            </a:r>
          </a:p>
        </p:txBody>
      </p:sp>
      <p:sp>
        <p:nvSpPr>
          <p:cNvPr id="50" name="TextBox 49">
            <a:extLst>
              <a:ext uri="{FF2B5EF4-FFF2-40B4-BE49-F238E27FC236}">
                <a16:creationId xmlns:a16="http://schemas.microsoft.com/office/drawing/2014/main" id="{3C895A8F-0F6D-FF6E-4D7C-147C4E71C635}"/>
              </a:ext>
            </a:extLst>
          </p:cNvPr>
          <p:cNvSpPr txBox="1"/>
          <p:nvPr/>
        </p:nvSpPr>
        <p:spPr>
          <a:xfrm>
            <a:off x="5532281" y="2061883"/>
            <a:ext cx="3212753" cy="1815882"/>
          </a:xfrm>
          <a:prstGeom prst="rect">
            <a:avLst/>
          </a:prstGeom>
          <a:noFill/>
        </p:spPr>
        <p:txBody>
          <a:bodyPr wrap="square" rtlCol="0">
            <a:spAutoFit/>
          </a:bodyPr>
          <a:lstStyle/>
          <a:p>
            <a:pPr marL="171450" indent="-171450">
              <a:buFont typeface="Arial" panose="020B0604020202020204" pitchFamily="34" charset="0"/>
              <a:buChar char="•"/>
            </a:pPr>
            <a:r>
              <a:rPr lang="en-US" sz="1400" b="1" dirty="0">
                <a:solidFill>
                  <a:schemeClr val="accent1">
                    <a:lumMod val="75000"/>
                  </a:schemeClr>
                </a:solidFill>
                <a:latin typeface="Arial" panose="020B0604020202020204" pitchFamily="34" charset="0"/>
                <a:cs typeface="Arial" panose="020B0604020202020204" pitchFamily="34" charset="0"/>
              </a:rPr>
              <a:t>DYMISTA</a:t>
            </a:r>
            <a:r>
              <a:rPr lang="en-US" sz="1400" dirty="0">
                <a:solidFill>
                  <a:schemeClr val="accent1">
                    <a:lumMod val="75000"/>
                  </a:schemeClr>
                </a:solidFill>
                <a:latin typeface="Arial" panose="020B0604020202020204" pitchFamily="34" charset="0"/>
                <a:cs typeface="Arial" panose="020B0604020202020204" pitchFamily="34" charset="0"/>
              </a:rPr>
              <a:t> produced a </a:t>
            </a:r>
            <a:r>
              <a:rPr lang="en-US" sz="1400" b="1" dirty="0">
                <a:solidFill>
                  <a:schemeClr val="accent1">
                    <a:lumMod val="75000"/>
                  </a:schemeClr>
                </a:solidFill>
                <a:latin typeface="Arial" panose="020B0604020202020204" pitchFamily="34" charset="0"/>
                <a:cs typeface="Arial" panose="020B0604020202020204" pitchFamily="34" charset="0"/>
              </a:rPr>
              <a:t>significantly greater reduction in </a:t>
            </a:r>
            <a:r>
              <a:rPr lang="en-US" sz="1400" b="1" dirty="0" err="1">
                <a:solidFill>
                  <a:schemeClr val="accent1">
                    <a:lumMod val="75000"/>
                  </a:schemeClr>
                </a:solidFill>
                <a:latin typeface="Arial" panose="020B0604020202020204" pitchFamily="34" charset="0"/>
                <a:cs typeface="Arial" panose="020B0604020202020204" pitchFamily="34" charset="0"/>
              </a:rPr>
              <a:t>rTNSS</a:t>
            </a:r>
            <a:r>
              <a:rPr lang="en-US" sz="1400" dirty="0">
                <a:solidFill>
                  <a:schemeClr val="accent1">
                    <a:lumMod val="75000"/>
                  </a:schemeClr>
                </a:solidFill>
                <a:latin typeface="Arial" panose="020B0604020202020204" pitchFamily="34" charset="0"/>
                <a:cs typeface="Arial" panose="020B0604020202020204" pitchFamily="34" charset="0"/>
              </a:rPr>
              <a:t> compared with the 2 first-line therapies of SAR and placebo</a:t>
            </a:r>
          </a:p>
          <a:p>
            <a:pPr marL="171450" indent="-171450">
              <a:buFont typeface="Arial" panose="020B0604020202020204" pitchFamily="34" charset="0"/>
              <a:buChar char="•"/>
            </a:pPr>
            <a:endParaRPr lang="en-US" sz="1400" dirty="0">
              <a:solidFill>
                <a:schemeClr val="accent1">
                  <a:lumMod val="75000"/>
                </a:schemeClr>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400" b="1" dirty="0">
                <a:solidFill>
                  <a:schemeClr val="accent1">
                    <a:lumMod val="75000"/>
                  </a:schemeClr>
                </a:solidFill>
                <a:latin typeface="Arial" panose="020B0604020202020204" pitchFamily="34" charset="0"/>
                <a:cs typeface="Arial" panose="020B0604020202020204" pitchFamily="34" charset="0"/>
              </a:rPr>
              <a:t>Clinically meaningful improvement </a:t>
            </a:r>
            <a:r>
              <a:rPr lang="en-US" sz="1400" dirty="0">
                <a:solidFill>
                  <a:schemeClr val="accent1">
                    <a:lumMod val="75000"/>
                  </a:schemeClr>
                </a:solidFill>
                <a:latin typeface="Arial" panose="020B0604020202020204" pitchFamily="34" charset="0"/>
                <a:cs typeface="Arial" panose="020B0604020202020204" pitchFamily="34" charset="0"/>
              </a:rPr>
              <a:t>confirming the </a:t>
            </a:r>
            <a:r>
              <a:rPr lang="en-US" sz="1400" b="1" dirty="0">
                <a:solidFill>
                  <a:schemeClr val="accent1">
                    <a:lumMod val="75000"/>
                  </a:schemeClr>
                </a:solidFill>
                <a:latin typeface="Arial" panose="020B0604020202020204" pitchFamily="34" charset="0"/>
                <a:cs typeface="Arial" panose="020B0604020202020204" pitchFamily="34" charset="0"/>
              </a:rPr>
              <a:t>true combination benefit of DYMISTA</a:t>
            </a:r>
            <a:endParaRPr lang="en-US" sz="1400" dirty="0">
              <a:solidFill>
                <a:schemeClr val="accent1">
                  <a:lumMod val="75000"/>
                </a:schemeClr>
              </a:solidFill>
              <a:latin typeface="Arial" panose="020B0604020202020204" pitchFamily="34" charset="0"/>
              <a:cs typeface="Arial" panose="020B0604020202020204" pitchFamily="34" charset="0"/>
            </a:endParaRPr>
          </a:p>
        </p:txBody>
      </p:sp>
      <p:cxnSp>
        <p:nvCxnSpPr>
          <p:cNvPr id="10" name="Straight Arrow Connector 9">
            <a:extLst>
              <a:ext uri="{FF2B5EF4-FFF2-40B4-BE49-F238E27FC236}">
                <a16:creationId xmlns:a16="http://schemas.microsoft.com/office/drawing/2014/main" id="{F78F99FC-FCB7-9D8B-232E-5248948B0D37}"/>
              </a:ext>
            </a:extLst>
          </p:cNvPr>
          <p:cNvCxnSpPr>
            <a:cxnSpLocks/>
            <a:endCxn id="33" idx="1"/>
          </p:cNvCxnSpPr>
          <p:nvPr/>
        </p:nvCxnSpPr>
        <p:spPr>
          <a:xfrm flipV="1">
            <a:off x="5152608" y="5320981"/>
            <a:ext cx="817526" cy="12743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916FFE1B-64BE-5416-7E95-56CFF1ED2517}"/>
              </a:ext>
            </a:extLst>
          </p:cNvPr>
          <p:cNvSpPr/>
          <p:nvPr/>
        </p:nvSpPr>
        <p:spPr>
          <a:xfrm>
            <a:off x="5901573" y="4894997"/>
            <a:ext cx="2088769" cy="805409"/>
          </a:xfrm>
          <a:prstGeom prst="roundRect">
            <a:avLst/>
          </a:prstGeom>
          <a:solidFill>
            <a:schemeClr val="tx2">
              <a:lumMod val="60000"/>
              <a:lumOff val="40000"/>
            </a:schemeClr>
          </a:solidFill>
          <a:ln>
            <a:solidFill>
              <a:schemeClr val="accent5"/>
            </a:solid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981AD8C6-3A2B-FD4F-93B9-A676C6ABFBB8}"/>
              </a:ext>
            </a:extLst>
          </p:cNvPr>
          <p:cNvSpPr txBox="1"/>
          <p:nvPr/>
        </p:nvSpPr>
        <p:spPr>
          <a:xfrm>
            <a:off x="5970134" y="4997815"/>
            <a:ext cx="2088777" cy="646331"/>
          </a:xfrm>
          <a:prstGeom prst="rect">
            <a:avLst/>
          </a:prstGeom>
          <a:noFill/>
        </p:spPr>
        <p:txBody>
          <a:bodyPr wrap="square">
            <a:spAutoFit/>
          </a:bodyPr>
          <a:lstStyle/>
          <a:p>
            <a:pPr algn="ctr"/>
            <a:r>
              <a:rPr lang="en-US" sz="1200" b="1" dirty="0">
                <a:solidFill>
                  <a:schemeClr val="bg1"/>
                </a:solidFill>
                <a:latin typeface="Arial" panose="020B0604020202020204" pitchFamily="34" charset="0"/>
                <a:cs typeface="Arial" panose="020B0604020202020204" pitchFamily="34" charset="0"/>
              </a:rPr>
              <a:t> Secondary Endpoint:</a:t>
            </a:r>
            <a:br>
              <a:rPr lang="en-US" sz="1200" b="1" dirty="0">
                <a:solidFill>
                  <a:schemeClr val="bg1"/>
                </a:solidFill>
                <a:latin typeface="Arial" panose="020B0604020202020204" pitchFamily="34" charset="0"/>
                <a:cs typeface="Arial" panose="020B0604020202020204" pitchFamily="34" charset="0"/>
              </a:rPr>
            </a:br>
            <a:r>
              <a:rPr lang="en-US" sz="1200" b="1" dirty="0">
                <a:solidFill>
                  <a:schemeClr val="bg1"/>
                </a:solidFill>
                <a:latin typeface="Arial" panose="020B0604020202020204" pitchFamily="34" charset="0"/>
                <a:cs typeface="Arial" panose="020B0604020202020204" pitchFamily="34" charset="0"/>
              </a:rPr>
              <a:t>Change from baseline in </a:t>
            </a:r>
            <a:r>
              <a:rPr lang="en-US" sz="1200" b="1" dirty="0" err="1">
                <a:solidFill>
                  <a:schemeClr val="bg1"/>
                </a:solidFill>
                <a:latin typeface="Arial" panose="020B0604020202020204" pitchFamily="34" charset="0"/>
                <a:cs typeface="Arial" panose="020B0604020202020204" pitchFamily="34" charset="0"/>
              </a:rPr>
              <a:t>iTNSS</a:t>
            </a:r>
            <a:r>
              <a:rPr lang="en-US" sz="1200" b="1" dirty="0">
                <a:solidFill>
                  <a:schemeClr val="bg1"/>
                </a:solidFill>
                <a:latin typeface="Arial" panose="020B0604020202020204" pitchFamily="34" charset="0"/>
                <a:cs typeface="Arial" panose="020B0604020202020204" pitchFamily="34" charset="0"/>
              </a:rPr>
              <a:t> and </a:t>
            </a:r>
            <a:r>
              <a:rPr lang="en-US" sz="1200" b="1" dirty="0" err="1">
                <a:solidFill>
                  <a:schemeClr val="bg1"/>
                </a:solidFill>
                <a:latin typeface="Arial" panose="020B0604020202020204" pitchFamily="34" charset="0"/>
                <a:cs typeface="Arial" panose="020B0604020202020204" pitchFamily="34" charset="0"/>
              </a:rPr>
              <a:t>rTOSS</a:t>
            </a:r>
            <a:endParaRPr lang="en-US" sz="1200" b="1" dirty="0">
              <a:solidFill>
                <a:schemeClr val="bg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494D675F-6DE4-3F2A-E806-42F37B360AB5}"/>
              </a:ext>
            </a:extLst>
          </p:cNvPr>
          <p:cNvSpPr txBox="1"/>
          <p:nvPr/>
        </p:nvSpPr>
        <p:spPr>
          <a:xfrm>
            <a:off x="8440298" y="5115639"/>
            <a:ext cx="4367112" cy="646331"/>
          </a:xfrm>
          <a:prstGeom prst="rect">
            <a:avLst/>
          </a:prstGeom>
          <a:noFill/>
        </p:spPr>
        <p:txBody>
          <a:bodyPr wrap="square">
            <a:spAutoFit/>
          </a:bodyPr>
          <a:lstStyle/>
          <a:p>
            <a:pPr algn="l"/>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Study MP4002: *</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a:t>
            </a:r>
            <a:r>
              <a:rPr lang="en-US" sz="900" dirty="0">
                <a:solidFill>
                  <a:schemeClr val="accent1">
                    <a:lumMod val="75000"/>
                  </a:schemeClr>
                </a:solidFill>
                <a:latin typeface="Arial" panose="020B0604020202020204" pitchFamily="34" charset="0"/>
                <a:cs typeface="Arial" panose="020B0604020202020204" pitchFamily="34" charset="0"/>
              </a:rPr>
              <a:t>=</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.034 versus FP; </a:t>
            </a:r>
            <a:r>
              <a:rPr lang="en-US" sz="900" b="0" i="0" u="none" strike="noStrike" baseline="30000" dirty="0" err="1">
                <a:solidFill>
                  <a:schemeClr val="accent1">
                    <a:lumMod val="75000"/>
                  </a:schemeClr>
                </a:solidFill>
                <a:latin typeface="Arial" panose="020B0604020202020204" pitchFamily="34" charset="0"/>
                <a:cs typeface="Arial" panose="020B0604020202020204" pitchFamily="34" charset="0"/>
              </a:rPr>
              <a:t>ϯ</a:t>
            </a:r>
            <a:r>
              <a:rPr lang="en-US" sz="900" b="0" i="1" u="none" strike="noStrike" baseline="0" dirty="0" err="1">
                <a:solidFill>
                  <a:schemeClr val="accent1">
                    <a:lumMod val="75000"/>
                  </a:schemeClr>
                </a:solidFill>
                <a:latin typeface="Arial" panose="020B0604020202020204" pitchFamily="34" charset="0"/>
                <a:cs typeface="Arial" panose="020B0604020202020204" pitchFamily="34" charset="0"/>
              </a:rPr>
              <a:t>P</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a:t>
            </a:r>
            <a:r>
              <a:rPr lang="en-US" sz="900" dirty="0">
                <a:solidFill>
                  <a:schemeClr val="accent1">
                    <a:lumMod val="75000"/>
                  </a:schemeClr>
                </a:solidFill>
                <a:latin typeface="Arial" panose="020B0604020202020204" pitchFamily="34" charset="0"/>
                <a:cs typeface="Arial" panose="020B0604020202020204" pitchFamily="34" charset="0"/>
              </a:rPr>
              <a:t>=</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.001 versus AZE</a:t>
            </a:r>
          </a:p>
          <a:p>
            <a:pPr algn="l"/>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Study MP4004: *</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 .038 versus FP;</a:t>
            </a:r>
            <a:r>
              <a:rPr lang="en-US" sz="900" dirty="0">
                <a:solidFill>
                  <a:schemeClr val="accent1">
                    <a:lumMod val="75000"/>
                  </a:schemeClr>
                </a:solidFill>
                <a:latin typeface="Arial" panose="020B0604020202020204" pitchFamily="34" charset="0"/>
                <a:cs typeface="Arial" panose="020B0604020202020204" pitchFamily="34" charset="0"/>
              </a:rPr>
              <a:t> </a:t>
            </a:r>
            <a:r>
              <a:rPr lang="en-US" sz="900" baseline="30000" dirty="0" err="1">
                <a:solidFill>
                  <a:schemeClr val="accent1">
                    <a:lumMod val="75000"/>
                  </a:schemeClr>
                </a:solidFill>
                <a:latin typeface="Arial" panose="020B0604020202020204" pitchFamily="34" charset="0"/>
                <a:cs typeface="Arial" panose="020B0604020202020204" pitchFamily="34" charset="0"/>
              </a:rPr>
              <a:t>ϯ</a:t>
            </a:r>
            <a:r>
              <a:rPr lang="en-US" sz="900" b="0" i="1" u="none" strike="noStrike" baseline="0" dirty="0" err="1">
                <a:solidFill>
                  <a:schemeClr val="accent1">
                    <a:lumMod val="75000"/>
                  </a:schemeClr>
                </a:solidFill>
                <a:latin typeface="Arial" panose="020B0604020202020204" pitchFamily="34" charset="0"/>
                <a:cs typeface="Arial" panose="020B0604020202020204" pitchFamily="34" charset="0"/>
              </a:rPr>
              <a:t>P</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  .032 versus AZE</a:t>
            </a:r>
          </a:p>
          <a:p>
            <a:pPr algn="l"/>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Study MP4006: *</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 .029 versus FP;</a:t>
            </a:r>
            <a:r>
              <a:rPr lang="en-US" sz="900" dirty="0">
                <a:solidFill>
                  <a:schemeClr val="accent1">
                    <a:lumMod val="75000"/>
                  </a:schemeClr>
                </a:solidFill>
                <a:latin typeface="Arial" panose="020B0604020202020204" pitchFamily="34" charset="0"/>
                <a:cs typeface="Arial" panose="020B0604020202020204" pitchFamily="34" charset="0"/>
              </a:rPr>
              <a:t> </a:t>
            </a:r>
            <a:r>
              <a:rPr lang="en-US" sz="900" baseline="30000" dirty="0" err="1">
                <a:solidFill>
                  <a:schemeClr val="accent1">
                    <a:lumMod val="75000"/>
                  </a:schemeClr>
                </a:solidFill>
                <a:latin typeface="Arial" panose="020B0604020202020204" pitchFamily="34" charset="0"/>
                <a:cs typeface="Arial" panose="020B0604020202020204" pitchFamily="34" charset="0"/>
              </a:rPr>
              <a:t>ϯ</a:t>
            </a:r>
            <a:r>
              <a:rPr lang="en-US" sz="900" b="0" i="1" u="none" strike="noStrike" baseline="0" dirty="0" err="1">
                <a:solidFill>
                  <a:schemeClr val="accent1">
                    <a:lumMod val="75000"/>
                  </a:schemeClr>
                </a:solidFill>
                <a:latin typeface="Arial" panose="020B0604020202020204" pitchFamily="34" charset="0"/>
                <a:cs typeface="Arial" panose="020B0604020202020204" pitchFamily="34" charset="0"/>
              </a:rPr>
              <a:t>P</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 </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 .016 versus AZE</a:t>
            </a:r>
          </a:p>
          <a:p>
            <a:pPr algn="l"/>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Meta-analysis: *</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 </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&lt;</a:t>
            </a:r>
            <a:r>
              <a:rPr lang="fr-FR" sz="900" b="0" i="0" u="none" strike="noStrike" baseline="0" dirty="0">
                <a:solidFill>
                  <a:schemeClr val="accent1">
                    <a:lumMod val="75000"/>
                  </a:schemeClr>
                </a:solidFill>
                <a:latin typeface="Arial" panose="020B0604020202020204" pitchFamily="34" charset="0"/>
                <a:cs typeface="Arial" panose="020B0604020202020204" pitchFamily="34" charset="0"/>
              </a:rPr>
              <a:t>.001 versus FP;</a:t>
            </a:r>
            <a:r>
              <a:rPr lang="en-US" sz="900" dirty="0">
                <a:solidFill>
                  <a:schemeClr val="accent1">
                    <a:lumMod val="75000"/>
                  </a:schemeClr>
                </a:solidFill>
                <a:latin typeface="Arial" panose="020B0604020202020204" pitchFamily="34" charset="0"/>
                <a:cs typeface="Arial" panose="020B0604020202020204" pitchFamily="34" charset="0"/>
              </a:rPr>
              <a:t> </a:t>
            </a:r>
            <a:r>
              <a:rPr lang="en-US" sz="900" baseline="30000" dirty="0">
                <a:solidFill>
                  <a:schemeClr val="accent1">
                    <a:lumMod val="75000"/>
                  </a:schemeClr>
                </a:solidFill>
                <a:latin typeface="Arial" panose="020B0604020202020204" pitchFamily="34" charset="0"/>
                <a:cs typeface="Arial" panose="020B0604020202020204" pitchFamily="34" charset="0"/>
              </a:rPr>
              <a:t>ϯ</a:t>
            </a:r>
            <a:r>
              <a:rPr lang="fr-FR" sz="900" b="0" i="1" u="none" strike="noStrike" baseline="0" dirty="0">
                <a:solidFill>
                  <a:schemeClr val="accent1">
                    <a:lumMod val="75000"/>
                  </a:schemeClr>
                </a:solidFill>
                <a:latin typeface="Arial" panose="020B0604020202020204" pitchFamily="34" charset="0"/>
                <a:cs typeface="Arial" panose="020B0604020202020204" pitchFamily="34" charset="0"/>
              </a:rPr>
              <a:t>P</a:t>
            </a:r>
            <a:r>
              <a:rPr lang="fr-FR" sz="900" b="0" i="0" u="none" strike="noStrike" baseline="0" dirty="0">
                <a:solidFill>
                  <a:schemeClr val="accent1">
                    <a:lumMod val="75000"/>
                  </a:schemeClr>
                </a:solidFill>
                <a:latin typeface="Arial" panose="020B0604020202020204" pitchFamily="34" charset="0"/>
                <a:cs typeface="Arial" panose="020B0604020202020204" pitchFamily="34" charset="0"/>
              </a:rPr>
              <a:t> &lt; .001 versus AZE</a:t>
            </a:r>
            <a:endParaRPr lang="en-US" sz="2000" dirty="0">
              <a:solidFill>
                <a:schemeClr val="accent1">
                  <a:lumMod val="75000"/>
                </a:schemeClr>
              </a:solidFill>
              <a:latin typeface="Arial" panose="020B0604020202020204" pitchFamily="34" charset="0"/>
              <a:cs typeface="Arial" panose="020B0604020202020204" pitchFamily="34" charset="0"/>
            </a:endParaRPr>
          </a:p>
        </p:txBody>
      </p:sp>
      <p:pic>
        <p:nvPicPr>
          <p:cNvPr id="51" name="Content Placeholder 4">
            <a:extLst>
              <a:ext uri="{FF2B5EF4-FFF2-40B4-BE49-F238E27FC236}">
                <a16:creationId xmlns:a16="http://schemas.microsoft.com/office/drawing/2014/main" id="{690E8099-FA62-7BB6-72FB-2BF05F2BFAF4}"/>
              </a:ext>
            </a:extLst>
          </p:cNvPr>
          <p:cNvPicPr>
            <a:picLocks noChangeAspect="1"/>
          </p:cNvPicPr>
          <p:nvPr/>
        </p:nvPicPr>
        <p:blipFill>
          <a:blip r:embed="rId3"/>
          <a:srcRect l="37473" t="33186" r="42236" b="34019"/>
          <a:stretch>
            <a:fillRect/>
          </a:stretch>
        </p:blipFill>
        <p:spPr>
          <a:xfrm>
            <a:off x="8634211" y="1202050"/>
            <a:ext cx="3045775" cy="31176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45517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9AA43-B590-8D9F-CA42-754477AF08D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A2B5A33-1BAE-513B-E108-5C1DC801EE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89E291A8-C177-5883-C565-9B861CD1948F}"/>
              </a:ext>
            </a:extLst>
          </p:cNvPr>
          <p:cNvSpPr>
            <a:spLocks noGrp="1"/>
          </p:cNvSpPr>
          <p:nvPr>
            <p:ph type="ftr" sz="quarter" idx="11"/>
          </p:nvPr>
        </p:nvSpPr>
        <p:spPr/>
        <p:txBody>
          <a:bodyPr/>
          <a:lstStyle/>
          <a:p>
            <a:r>
              <a:rPr lang="en-US"/>
              <a:t>INTERNAL USE ONLY</a:t>
            </a:r>
            <a:endParaRPr lang="en-US" dirty="0"/>
          </a:p>
        </p:txBody>
      </p:sp>
      <p:sp>
        <p:nvSpPr>
          <p:cNvPr id="15" name="TextBox 14">
            <a:extLst>
              <a:ext uri="{FF2B5EF4-FFF2-40B4-BE49-F238E27FC236}">
                <a16:creationId xmlns:a16="http://schemas.microsoft.com/office/drawing/2014/main" id="{7CCD20A6-35F6-F346-BBBD-D547E69D7E53}"/>
              </a:ext>
            </a:extLst>
          </p:cNvPr>
          <p:cNvSpPr txBox="1"/>
          <p:nvPr/>
        </p:nvSpPr>
        <p:spPr>
          <a:xfrm>
            <a:off x="0" y="5739277"/>
            <a:ext cx="11337365" cy="584775"/>
          </a:xfrm>
          <a:prstGeom prst="rect">
            <a:avLst/>
          </a:prstGeom>
          <a:noFill/>
        </p:spPr>
        <p:txBody>
          <a:bodyPr wrap="square">
            <a:spAutoFit/>
          </a:bodyPr>
          <a:lstStyle/>
          <a:p>
            <a:r>
              <a:rPr lang="en-US" sz="800" dirty="0">
                <a:solidFill>
                  <a:schemeClr val="accent1">
                    <a:lumMod val="75000"/>
                  </a:schemeClr>
                </a:solidFill>
                <a:latin typeface="Arial" panose="020B0604020202020204" pitchFamily="34" charset="0"/>
                <a:cs typeface="Arial" panose="020B0604020202020204" pitchFamily="34" charset="0"/>
              </a:rPr>
              <a:t>AZE, azelastine; FLU, fluticasone propionate; PLA, placebo; RQLQ, Rhinitis Quality of Life Questionnaire;  </a:t>
            </a:r>
            <a:r>
              <a:rPr lang="en-US" sz="800" dirty="0" err="1">
                <a:solidFill>
                  <a:schemeClr val="accent1">
                    <a:lumMod val="75000"/>
                  </a:schemeClr>
                </a:solidFill>
                <a:latin typeface="Arial" panose="020B0604020202020204" pitchFamily="34" charset="0"/>
                <a:cs typeface="Arial" panose="020B0604020202020204" pitchFamily="34" charset="0"/>
              </a:rPr>
              <a:t>rTNSS</a:t>
            </a:r>
            <a:r>
              <a:rPr lang="en-US" sz="800" dirty="0">
                <a:solidFill>
                  <a:schemeClr val="accent1">
                    <a:lumMod val="75000"/>
                  </a:schemeClr>
                </a:solidFill>
                <a:latin typeface="Arial" panose="020B0604020202020204" pitchFamily="34" charset="0"/>
                <a:cs typeface="Arial" panose="020B0604020202020204" pitchFamily="34" charset="0"/>
              </a:rPr>
              <a:t>. Reflective total nasal symptom score; SAR, seasonal allergic rhinitis.</a:t>
            </a:r>
          </a:p>
          <a:p>
            <a:r>
              <a:rPr lang="en-US" sz="800" b="1" dirty="0">
                <a:solidFill>
                  <a:schemeClr val="accent1">
                    <a:lumMod val="75000"/>
                  </a:schemeClr>
                </a:solidFill>
                <a:latin typeface="Arial" panose="020B0604020202020204" pitchFamily="34" charset="0"/>
                <a:cs typeface="Arial" panose="020B0604020202020204" pitchFamily="34" charset="0"/>
              </a:rPr>
              <a:t>Reference: 1. </a:t>
            </a:r>
            <a:r>
              <a:rPr lang="en-US" sz="800" dirty="0">
                <a:solidFill>
                  <a:schemeClr val="accent1">
                    <a:lumMod val="75000"/>
                  </a:schemeClr>
                </a:solidFill>
                <a:latin typeface="Arial" panose="020B0604020202020204" pitchFamily="34" charset="0"/>
                <a:cs typeface="Arial" panose="020B0604020202020204" pitchFamily="34" charset="0"/>
              </a:rPr>
              <a:t>Carr W, Bernstein J, Lieberman P, et al. </a:t>
            </a:r>
            <a:r>
              <a:rPr lang="en-US" sz="800" i="1" dirty="0">
                <a:solidFill>
                  <a:schemeClr val="accent1">
                    <a:lumMod val="75000"/>
                  </a:schemeClr>
                </a:solidFill>
                <a:latin typeface="Arial" panose="020B0604020202020204" pitchFamily="34" charset="0"/>
                <a:cs typeface="Arial" panose="020B0604020202020204" pitchFamily="34" charset="0"/>
              </a:rPr>
              <a:t>J Allergy Clin Immuno</a:t>
            </a:r>
            <a:r>
              <a:rPr lang="en-US" sz="800" dirty="0">
                <a:solidFill>
                  <a:schemeClr val="accent1">
                    <a:lumMod val="75000"/>
                  </a:schemeClr>
                </a:solidFill>
                <a:latin typeface="Arial" panose="020B0604020202020204" pitchFamily="34" charset="0"/>
                <a:cs typeface="Arial" panose="020B0604020202020204" pitchFamily="34" charset="0"/>
              </a:rPr>
              <a:t>l. 2012;129(5):1282-1289.e10.</a:t>
            </a:r>
            <a:endParaRPr lang="en-US" sz="800" b="1" dirty="0">
              <a:solidFill>
                <a:schemeClr val="accent1">
                  <a:lumMod val="75000"/>
                </a:schemeClr>
              </a:solidFill>
              <a:latin typeface="Arial" panose="020B0604020202020204" pitchFamily="34" charset="0"/>
              <a:cs typeface="Arial" panose="020B0604020202020204" pitchFamily="34" charset="0"/>
            </a:endParaRPr>
          </a:p>
          <a:p>
            <a:r>
              <a:rPr lang="en-US" sz="800" b="1" cap="all" dirty="0">
                <a:solidFill>
                  <a:schemeClr val="accent1">
                    <a:lumMod val="75000"/>
                  </a:schemeClr>
                </a:solidFill>
                <a:latin typeface="Arial" panose="020B0604020202020204" pitchFamily="34" charset="0"/>
                <a:cs typeface="Arial" panose="020B0604020202020204" pitchFamily="34" charset="0"/>
              </a:rPr>
              <a:t>Important Safety Information</a:t>
            </a:r>
          </a:p>
          <a:p>
            <a:r>
              <a:rPr lang="en-US" sz="800" dirty="0">
                <a:solidFill>
                  <a:schemeClr val="accent1">
                    <a:lumMod val="75000"/>
                  </a:schemeClr>
                </a:solidFill>
                <a:latin typeface="Arial" panose="020B0604020202020204" pitchFamily="34" charset="0"/>
                <a:cs typeface="Arial" panose="020B0604020202020204" pitchFamily="34" charset="0"/>
              </a:rPr>
              <a:t>Glaucoma or posterior subcapsular cataracts: Monitor patients closely with a change in vision or with a history of increased intraocular pressure, glaucoma, and/or cataracts.</a:t>
            </a:r>
            <a:endParaRPr lang="en-US" sz="800" b="1" cap="all" dirty="0">
              <a:solidFill>
                <a:schemeClr val="accent1">
                  <a:lumMod val="75000"/>
                </a:schemeClr>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5C98016-5536-5D1B-DB13-05EA866AB6D9}"/>
              </a:ext>
            </a:extLst>
          </p:cNvPr>
          <p:cNvSpPr txBox="1"/>
          <p:nvPr/>
        </p:nvSpPr>
        <p:spPr>
          <a:xfrm>
            <a:off x="87752" y="3960691"/>
            <a:ext cx="7136200" cy="769441"/>
          </a:xfrm>
          <a:prstGeom prst="rect">
            <a:avLst/>
          </a:prstGeom>
          <a:noFill/>
        </p:spPr>
        <p:txBody>
          <a:bodyPr wrap="square">
            <a:spAutoFit/>
          </a:bodyPr>
          <a:lstStyle/>
          <a:p>
            <a:r>
              <a:rPr lang="en-US" sz="1100" b="1" i="0" u="none" strike="noStrike" baseline="0" dirty="0">
                <a:solidFill>
                  <a:schemeClr val="accent1">
                    <a:lumMod val="75000"/>
                  </a:schemeClr>
                </a:solidFill>
                <a:latin typeface="Arial" panose="020B0604020202020204" pitchFamily="34" charset="0"/>
                <a:cs typeface="Arial" panose="020B0604020202020204" pitchFamily="34" charset="0"/>
              </a:rPr>
              <a:t>Figure 1. </a:t>
            </a:r>
            <a:r>
              <a:rPr lang="en-US" sz="1100" b="1" dirty="0">
                <a:solidFill>
                  <a:schemeClr val="accent1">
                    <a:lumMod val="75000"/>
                  </a:schemeClr>
                </a:solidFill>
                <a:latin typeface="Arial" panose="020B0604020202020204" pitchFamily="34" charset="0"/>
                <a:cs typeface="Arial" panose="020B0604020202020204" pitchFamily="34" charset="0"/>
              </a:rPr>
              <a:t>Time-response curves showing the % of patients exhibiting 50% improvement in </a:t>
            </a:r>
            <a:r>
              <a:rPr lang="en-US" sz="1100" b="1" dirty="0" err="1">
                <a:solidFill>
                  <a:schemeClr val="accent1">
                    <a:lumMod val="75000"/>
                  </a:schemeClr>
                </a:solidFill>
                <a:latin typeface="Arial" panose="020B0604020202020204" pitchFamily="34" charset="0"/>
                <a:cs typeface="Arial" panose="020B0604020202020204" pitchFamily="34" charset="0"/>
              </a:rPr>
              <a:t>rTNSSs</a:t>
            </a:r>
            <a:r>
              <a:rPr lang="en-US" sz="1100" dirty="0">
                <a:solidFill>
                  <a:schemeClr val="accent1">
                    <a:lumMod val="75000"/>
                  </a:schemeClr>
                </a:solidFill>
                <a:latin typeface="Arial" panose="020B0604020202020204" pitchFamily="34" charset="0"/>
                <a:cs typeface="Arial" panose="020B0604020202020204" pitchFamily="34" charset="0"/>
              </a:rPr>
              <a:t>: </a:t>
            </a:r>
          </a:p>
          <a:p>
            <a:r>
              <a:rPr lang="en-US" sz="1100" dirty="0">
                <a:solidFill>
                  <a:schemeClr val="accent1">
                    <a:lumMod val="75000"/>
                  </a:schemeClr>
                </a:solidFill>
                <a:latin typeface="Arial" panose="020B0604020202020204" pitchFamily="34" charset="0"/>
                <a:cs typeface="Arial" panose="020B0604020202020204" pitchFamily="34" charset="0"/>
              </a:rPr>
              <a:t>(A) or a score </a:t>
            </a:r>
            <a:r>
              <a:rPr lang="en-US" sz="1100" u="sng" dirty="0">
                <a:solidFill>
                  <a:schemeClr val="accent1">
                    <a:lumMod val="75000"/>
                  </a:schemeClr>
                </a:solidFill>
                <a:latin typeface="Arial" panose="020B0604020202020204" pitchFamily="34" charset="0"/>
                <a:cs typeface="Arial" panose="020B0604020202020204" pitchFamily="34" charset="0"/>
              </a:rPr>
              <a:t>&lt;</a:t>
            </a:r>
            <a:r>
              <a:rPr lang="en-US" sz="1100" dirty="0">
                <a:solidFill>
                  <a:schemeClr val="accent1">
                    <a:lumMod val="75000"/>
                  </a:schemeClr>
                </a:solidFill>
                <a:latin typeface="Arial" panose="020B0604020202020204" pitchFamily="34" charset="0"/>
                <a:cs typeface="Arial" panose="020B0604020202020204" pitchFamily="34" charset="0"/>
              </a:rPr>
              <a:t>1 point (</a:t>
            </a:r>
            <a:r>
              <a:rPr lang="en-US" sz="1100" dirty="0" err="1">
                <a:solidFill>
                  <a:schemeClr val="accent1">
                    <a:lumMod val="75000"/>
                  </a:schemeClr>
                </a:solidFill>
                <a:latin typeface="Arial" panose="020B0604020202020204" pitchFamily="34" charset="0"/>
                <a:cs typeface="Arial" panose="020B0604020202020204" pitchFamily="34" charset="0"/>
              </a:rPr>
              <a:t>ie</a:t>
            </a:r>
            <a:r>
              <a:rPr lang="en-US" sz="1100" dirty="0">
                <a:solidFill>
                  <a:schemeClr val="accent1">
                    <a:lumMod val="75000"/>
                  </a:schemeClr>
                </a:solidFill>
                <a:latin typeface="Arial" panose="020B0604020202020204" pitchFamily="34" charset="0"/>
                <a:cs typeface="Arial" panose="020B0604020202020204" pitchFamily="34" charset="0"/>
              </a:rPr>
              <a:t>, complete or near-complete resolution) for each nasal symptom</a:t>
            </a:r>
            <a:r>
              <a:rPr lang="en-US" sz="1100" b="1" i="0" u="none" strike="noStrike" baseline="0" dirty="0">
                <a:solidFill>
                  <a:schemeClr val="accent1">
                    <a:lumMod val="75000"/>
                  </a:schemeClr>
                </a:solidFill>
                <a:latin typeface="Arial" panose="020B0604020202020204" pitchFamily="34" charset="0"/>
                <a:cs typeface="Arial" panose="020B0604020202020204" pitchFamily="34" charset="0"/>
              </a:rPr>
              <a:t> </a:t>
            </a:r>
          </a:p>
          <a:p>
            <a:r>
              <a:rPr lang="en-US" sz="1100" dirty="0">
                <a:solidFill>
                  <a:schemeClr val="accent1">
                    <a:lumMod val="75000"/>
                  </a:schemeClr>
                </a:solidFill>
                <a:latin typeface="Arial" panose="020B0604020202020204" pitchFamily="34" charset="0"/>
                <a:cs typeface="Arial" panose="020B0604020202020204" pitchFamily="34" charset="0"/>
              </a:rPr>
              <a:t>(B) by treatment day after treatment with DYMISTA(n = 834), FLU (n = 846), AZE (n = 847), </a:t>
            </a:r>
          </a:p>
          <a:p>
            <a:r>
              <a:rPr lang="en-US" sz="1100" dirty="0">
                <a:solidFill>
                  <a:schemeClr val="accent1">
                    <a:lumMod val="75000"/>
                  </a:schemeClr>
                </a:solidFill>
                <a:latin typeface="Arial" panose="020B0604020202020204" pitchFamily="34" charset="0"/>
                <a:cs typeface="Arial" panose="020B0604020202020204" pitchFamily="34" charset="0"/>
              </a:rPr>
              <a:t>      or PLA (n = 857).</a:t>
            </a:r>
            <a:endParaRPr lang="en-US" sz="1100" b="1" i="0" u="none" strike="noStrike" baseline="0" dirty="0">
              <a:solidFill>
                <a:schemeClr val="accent1">
                  <a:lumMod val="75000"/>
                </a:schemeClr>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8C075155-DFBF-908E-360B-B6DB65A71724}"/>
              </a:ext>
            </a:extLst>
          </p:cNvPr>
          <p:cNvSpPr txBox="1"/>
          <p:nvPr/>
        </p:nvSpPr>
        <p:spPr>
          <a:xfrm>
            <a:off x="6805779" y="3856547"/>
            <a:ext cx="6008248" cy="430887"/>
          </a:xfrm>
          <a:prstGeom prst="rect">
            <a:avLst/>
          </a:prstGeom>
          <a:noFill/>
        </p:spPr>
        <p:txBody>
          <a:bodyPr wrap="square">
            <a:spAutoFit/>
          </a:bodyPr>
          <a:lstStyle/>
          <a:p>
            <a:pPr algn="l"/>
            <a:r>
              <a:rPr lang="en-US" sz="1100" b="1" i="0" u="none" strike="noStrike" baseline="0" dirty="0">
                <a:solidFill>
                  <a:schemeClr val="accent1">
                    <a:lumMod val="75000"/>
                  </a:schemeClr>
                </a:solidFill>
                <a:latin typeface="Arial" panose="020B0604020202020204" pitchFamily="34" charset="0"/>
                <a:cs typeface="Arial" panose="020B0604020202020204" pitchFamily="34" charset="0"/>
              </a:rPr>
              <a:t>Figure </a:t>
            </a:r>
            <a:r>
              <a:rPr lang="en-US" sz="1100" b="1" dirty="0">
                <a:solidFill>
                  <a:schemeClr val="accent1">
                    <a:lumMod val="75000"/>
                  </a:schemeClr>
                </a:solidFill>
                <a:latin typeface="Arial" panose="020B0604020202020204" pitchFamily="34" charset="0"/>
                <a:cs typeface="Arial" panose="020B0604020202020204" pitchFamily="34" charset="0"/>
              </a:rPr>
              <a:t>2</a:t>
            </a:r>
            <a:r>
              <a:rPr lang="en-US" sz="1100" b="1" i="0" u="none" strike="noStrike" baseline="0" dirty="0">
                <a:solidFill>
                  <a:schemeClr val="accent1">
                    <a:lumMod val="75000"/>
                  </a:schemeClr>
                </a:solidFill>
                <a:latin typeface="Arial" panose="020B0604020202020204" pitchFamily="34" charset="0"/>
                <a:cs typeface="Arial" panose="020B0604020202020204" pitchFamily="34" charset="0"/>
              </a:rPr>
              <a:t>. Effect of DYMISTA, intranasal monotherapies and </a:t>
            </a:r>
            <a:r>
              <a:rPr lang="en-US" sz="1100" b="1" dirty="0">
                <a:solidFill>
                  <a:schemeClr val="accent1">
                    <a:lumMod val="75000"/>
                  </a:schemeClr>
                </a:solidFill>
                <a:latin typeface="Arial" panose="020B0604020202020204" pitchFamily="34" charset="0"/>
                <a:cs typeface="Arial" panose="020B0604020202020204" pitchFamily="34" charset="0"/>
              </a:rPr>
              <a:t>placebo on </a:t>
            </a:r>
            <a:r>
              <a:rPr lang="en-US" sz="1100" b="1" dirty="0" err="1">
                <a:solidFill>
                  <a:schemeClr val="accent1">
                    <a:lumMod val="75000"/>
                  </a:schemeClr>
                </a:solidFill>
                <a:latin typeface="Arial" panose="020B0604020202020204" pitchFamily="34" charset="0"/>
                <a:cs typeface="Arial" panose="020B0604020202020204" pitchFamily="34" charset="0"/>
              </a:rPr>
              <a:t>rTNSS</a:t>
            </a:r>
            <a:r>
              <a:rPr lang="en-US" sz="1100" b="1" i="0" u="none" strike="noStrike" baseline="0" dirty="0">
                <a:solidFill>
                  <a:schemeClr val="accent1">
                    <a:lumMod val="75000"/>
                  </a:schemeClr>
                </a:solidFill>
                <a:latin typeface="Arial" panose="020B0604020202020204" pitchFamily="34" charset="0"/>
                <a:cs typeface="Arial" panose="020B0604020202020204" pitchFamily="34" charset="0"/>
              </a:rPr>
              <a:t> </a:t>
            </a:r>
          </a:p>
          <a:p>
            <a:pPr algn="l"/>
            <a:r>
              <a:rPr lang="en-US" sz="1100" b="1" i="0" u="none" strike="noStrike" baseline="0" dirty="0">
                <a:solidFill>
                  <a:schemeClr val="accent1">
                    <a:lumMod val="75000"/>
                  </a:schemeClr>
                </a:solidFill>
                <a:latin typeface="Arial" panose="020B0604020202020204" pitchFamily="34" charset="0"/>
                <a:cs typeface="Arial" panose="020B0604020202020204" pitchFamily="34" charset="0"/>
              </a:rPr>
              <a:t>by severity in patients with SAR </a:t>
            </a:r>
          </a:p>
        </p:txBody>
      </p:sp>
      <p:sp>
        <p:nvSpPr>
          <p:cNvPr id="19" name="TextBox 18">
            <a:extLst>
              <a:ext uri="{FF2B5EF4-FFF2-40B4-BE49-F238E27FC236}">
                <a16:creationId xmlns:a16="http://schemas.microsoft.com/office/drawing/2014/main" id="{FAD3C5CB-13C8-93CB-3D00-8562330BB531}"/>
              </a:ext>
            </a:extLst>
          </p:cNvPr>
          <p:cNvSpPr txBox="1"/>
          <p:nvPr/>
        </p:nvSpPr>
        <p:spPr>
          <a:xfrm>
            <a:off x="87752" y="5063745"/>
            <a:ext cx="6733331" cy="523220"/>
          </a:xfrm>
          <a:prstGeom prst="rect">
            <a:avLst/>
          </a:prstGeom>
          <a:noFill/>
        </p:spPr>
        <p:txBody>
          <a:bodyPr wrap="square">
            <a:spAutoFit/>
          </a:bodyPr>
          <a:lstStyle/>
          <a:p>
            <a:r>
              <a:rPr lang="en-US" sz="1400" dirty="0">
                <a:solidFill>
                  <a:schemeClr val="accent1">
                    <a:lumMod val="75000"/>
                  </a:schemeClr>
                </a:solidFill>
                <a:latin typeface="Arial" panose="020B0604020202020204" pitchFamily="34" charset="0"/>
                <a:cs typeface="Arial" panose="020B0604020202020204" pitchFamily="34" charset="0"/>
              </a:rPr>
              <a:t>DYMISTA demonstrated </a:t>
            </a:r>
            <a:r>
              <a:rPr lang="en-US" sz="1400" b="1" dirty="0">
                <a:solidFill>
                  <a:schemeClr val="accent1">
                    <a:lumMod val="75000"/>
                  </a:schemeClr>
                </a:solidFill>
                <a:latin typeface="Arial" panose="020B0604020202020204" pitchFamily="34" charset="0"/>
                <a:cs typeface="Arial" panose="020B0604020202020204" pitchFamily="34" charset="0"/>
              </a:rPr>
              <a:t>rapid symptom improvement</a:t>
            </a:r>
            <a:r>
              <a:rPr lang="en-US" sz="1400" dirty="0">
                <a:solidFill>
                  <a:schemeClr val="accent1">
                    <a:lumMod val="75000"/>
                  </a:schemeClr>
                </a:solidFill>
                <a:latin typeface="Arial" panose="020B0604020202020204" pitchFamily="34" charset="0"/>
                <a:cs typeface="Arial" panose="020B0604020202020204" pitchFamily="34" charset="0"/>
              </a:rPr>
              <a:t>, earlier than typically seen with intranasal corticosteroids alone.</a:t>
            </a:r>
          </a:p>
        </p:txBody>
      </p:sp>
      <p:sp>
        <p:nvSpPr>
          <p:cNvPr id="20" name="Title 6">
            <a:extLst>
              <a:ext uri="{FF2B5EF4-FFF2-40B4-BE49-F238E27FC236}">
                <a16:creationId xmlns:a16="http://schemas.microsoft.com/office/drawing/2014/main" id="{84AC8A23-D4E9-D768-2A59-0EEAA867A284}"/>
              </a:ext>
            </a:extLst>
          </p:cNvPr>
          <p:cNvSpPr txBox="1">
            <a:spLocks/>
          </p:cNvSpPr>
          <p:nvPr/>
        </p:nvSpPr>
        <p:spPr>
          <a:xfrm>
            <a:off x="51868" y="562274"/>
            <a:ext cx="12192000" cy="735063"/>
          </a:xfrm>
          <a:prstGeom prst="rect">
            <a:avLst/>
          </a:prstGeom>
        </p:spPr>
        <p:txBody>
          <a:bodyP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DYMISTA Responded Faster and Delivered Greater Symptom Relief Regardless of Disease Severity</a:t>
            </a:r>
            <a:r>
              <a:rPr lang="en-US" sz="4000" b="1" baseline="30000"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22" name="TextBox 21">
            <a:extLst>
              <a:ext uri="{FF2B5EF4-FFF2-40B4-BE49-F238E27FC236}">
                <a16:creationId xmlns:a16="http://schemas.microsoft.com/office/drawing/2014/main" id="{CCDD9345-A1F2-2863-6EA0-4C67962D6E8C}"/>
              </a:ext>
            </a:extLst>
          </p:cNvPr>
          <p:cNvSpPr txBox="1"/>
          <p:nvPr/>
        </p:nvSpPr>
        <p:spPr>
          <a:xfrm>
            <a:off x="6908835" y="5038655"/>
            <a:ext cx="5031120" cy="738664"/>
          </a:xfrm>
          <a:prstGeom prst="rect">
            <a:avLst/>
          </a:prstGeom>
          <a:noFill/>
        </p:spPr>
        <p:txBody>
          <a:bodyPr wrap="square">
            <a:spAutoFit/>
          </a:bodyPr>
          <a:lstStyle/>
          <a:p>
            <a:pPr algn="l"/>
            <a:r>
              <a:rPr lang="en-US" sz="1400" b="0" i="0" u="none" strike="noStrike" baseline="0" dirty="0">
                <a:solidFill>
                  <a:schemeClr val="accent1">
                    <a:lumMod val="75000"/>
                  </a:schemeClr>
                </a:solidFill>
                <a:latin typeface="Arial" panose="020B0604020202020204" pitchFamily="34" charset="0"/>
                <a:cs typeface="Arial" panose="020B0604020202020204" pitchFamily="34" charset="0"/>
              </a:rPr>
              <a:t>DYMISTA </a:t>
            </a:r>
            <a:r>
              <a:rPr lang="en-US" sz="1400" dirty="0">
                <a:solidFill>
                  <a:schemeClr val="accent1">
                    <a:lumMod val="75000"/>
                  </a:schemeClr>
                </a:solidFill>
                <a:latin typeface="Arial" panose="020B0604020202020204" pitchFamily="34" charset="0"/>
                <a:cs typeface="Arial" panose="020B0604020202020204" pitchFamily="34" charset="0"/>
              </a:rPr>
              <a:t>was</a:t>
            </a:r>
            <a:r>
              <a:rPr lang="en-US" sz="1400" b="0" i="0" u="none" strike="noStrike" baseline="0" dirty="0">
                <a:solidFill>
                  <a:schemeClr val="accent1">
                    <a:lumMod val="75000"/>
                  </a:schemeClr>
                </a:solidFill>
                <a:latin typeface="Arial" panose="020B0604020202020204" pitchFamily="34" charset="0"/>
                <a:cs typeface="Arial" panose="020B0604020202020204" pitchFamily="34" charset="0"/>
              </a:rPr>
              <a:t> superior </a:t>
            </a:r>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to the monotherapies </a:t>
            </a:r>
            <a:r>
              <a:rPr lang="en-US" sz="1400" b="0" i="0" u="none" strike="noStrike" baseline="0" dirty="0">
                <a:solidFill>
                  <a:schemeClr val="accent1">
                    <a:lumMod val="75000"/>
                  </a:schemeClr>
                </a:solidFill>
                <a:latin typeface="Arial" panose="020B0604020202020204" pitchFamily="34" charset="0"/>
                <a:cs typeface="Arial" panose="020B0604020202020204" pitchFamily="34" charset="0"/>
              </a:rPr>
              <a:t>in relieving nasal symptoms associated with SAR, </a:t>
            </a:r>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regardless of disease severity</a:t>
            </a:r>
            <a:r>
              <a:rPr lang="en-US" sz="1400" b="0" i="0" u="none" strike="noStrike" baseline="0" dirty="0">
                <a:solidFill>
                  <a:schemeClr val="accent1">
                    <a:lumMod val="75000"/>
                  </a:schemeClr>
                </a:solidFill>
                <a:latin typeface="Arial" panose="020B0604020202020204" pitchFamily="34" charset="0"/>
                <a:cs typeface="Arial" panose="020B0604020202020204" pitchFamily="34" charset="0"/>
              </a:rPr>
              <a:t>. </a:t>
            </a:r>
            <a:endParaRPr lang="en-US" sz="1400" dirty="0">
              <a:solidFill>
                <a:schemeClr val="accent1">
                  <a:lumMod val="7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CA02135-29A5-6078-747E-1AD1E94E7331}"/>
              </a:ext>
            </a:extLst>
          </p:cNvPr>
          <p:cNvSpPr txBox="1"/>
          <p:nvPr/>
        </p:nvSpPr>
        <p:spPr>
          <a:xfrm>
            <a:off x="341684" y="4653507"/>
            <a:ext cx="10358661" cy="369332"/>
          </a:xfrm>
          <a:prstGeom prst="rect">
            <a:avLst/>
          </a:prstGeom>
          <a:noFill/>
        </p:spPr>
        <p:txBody>
          <a:bodyPr wrap="square">
            <a:spAutoFit/>
          </a:bodyPr>
          <a:lstStyle/>
          <a:p>
            <a:pPr marL="228600" indent="-228600" algn="l">
              <a:buAutoNum type="alphaUcPeriod"/>
            </a:pPr>
            <a:r>
              <a:rPr lang="en-US" sz="900" dirty="0">
                <a:solidFill>
                  <a:schemeClr val="accent1">
                    <a:lumMod val="75000"/>
                  </a:schemeClr>
                </a:solidFill>
                <a:latin typeface="Arial" panose="020B0604020202020204" pitchFamily="34" charset="0"/>
                <a:cs typeface="Arial" panose="020B0604020202020204" pitchFamily="34" charset="0"/>
              </a:rPr>
              <a:t>DYMISTA</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versus FLU: </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 .071; </a:t>
            </a:r>
            <a:r>
              <a:rPr lang="en-US" sz="900" dirty="0">
                <a:solidFill>
                  <a:schemeClr val="accent1">
                    <a:lumMod val="75000"/>
                  </a:schemeClr>
                </a:solidFill>
                <a:latin typeface="Arial" panose="020B0604020202020204" pitchFamily="34" charset="0"/>
                <a:cs typeface="Arial" panose="020B0604020202020204" pitchFamily="34" charset="0"/>
              </a:rPr>
              <a:t>DYMISTA </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versus AZE: </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 </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&lt; .001; </a:t>
            </a:r>
            <a:r>
              <a:rPr lang="en-US" sz="900" dirty="0">
                <a:solidFill>
                  <a:schemeClr val="accent1">
                    <a:lumMod val="75000"/>
                  </a:schemeClr>
                </a:solidFill>
                <a:latin typeface="Arial" panose="020B0604020202020204" pitchFamily="34" charset="0"/>
                <a:cs typeface="Arial" panose="020B0604020202020204" pitchFamily="34" charset="0"/>
              </a:rPr>
              <a:t>DYMISTA</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versus PLA: </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&lt; .001 </a:t>
            </a:r>
            <a:endParaRPr lang="en-US" sz="900" dirty="0">
              <a:solidFill>
                <a:schemeClr val="accent1">
                  <a:lumMod val="75000"/>
                </a:schemeClr>
              </a:solidFill>
              <a:latin typeface="Arial" panose="020B0604020202020204" pitchFamily="34" charset="0"/>
              <a:cs typeface="Arial" panose="020B0604020202020204" pitchFamily="34" charset="0"/>
            </a:endParaRPr>
          </a:p>
          <a:p>
            <a:pPr marL="228600" indent="-228600" algn="l">
              <a:buAutoNum type="alphaUcPeriod"/>
            </a:pPr>
            <a:r>
              <a:rPr lang="en-US" sz="900" dirty="0">
                <a:solidFill>
                  <a:schemeClr val="accent1">
                    <a:lumMod val="75000"/>
                  </a:schemeClr>
                </a:solidFill>
                <a:latin typeface="Arial" panose="020B0604020202020204" pitchFamily="34" charset="0"/>
                <a:cs typeface="Arial" panose="020B0604020202020204" pitchFamily="34" charset="0"/>
              </a:rPr>
              <a:t>DYMISTA</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versus FLU: </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 </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a:t>
            </a:r>
            <a:r>
              <a:rPr lang="fr-FR" sz="900" b="0" i="0" u="none" strike="noStrike" baseline="0" dirty="0">
                <a:solidFill>
                  <a:schemeClr val="accent1">
                    <a:lumMod val="75000"/>
                  </a:schemeClr>
                </a:solidFill>
                <a:latin typeface="Arial" panose="020B0604020202020204" pitchFamily="34" charset="0"/>
                <a:cs typeface="Arial" panose="020B0604020202020204" pitchFamily="34" charset="0"/>
              </a:rPr>
              <a:t>.033; </a:t>
            </a:r>
            <a:r>
              <a:rPr lang="fr-FR" sz="900" dirty="0">
                <a:solidFill>
                  <a:schemeClr val="accent1">
                    <a:lumMod val="75000"/>
                  </a:schemeClr>
                </a:solidFill>
                <a:latin typeface="Arial" panose="020B0604020202020204" pitchFamily="34" charset="0"/>
                <a:cs typeface="Arial" panose="020B0604020202020204" pitchFamily="34" charset="0"/>
              </a:rPr>
              <a:t>DYMISTA</a:t>
            </a:r>
            <a:r>
              <a:rPr lang="fr-FR" sz="900" b="0" i="0" u="none" strike="noStrike" baseline="0" dirty="0">
                <a:solidFill>
                  <a:schemeClr val="accent1">
                    <a:lumMod val="75000"/>
                  </a:schemeClr>
                </a:solidFill>
                <a:latin typeface="Arial" panose="020B0604020202020204" pitchFamily="34" charset="0"/>
                <a:cs typeface="Arial" panose="020B0604020202020204" pitchFamily="34" charset="0"/>
              </a:rPr>
              <a:t> versus AZE:</a:t>
            </a:r>
            <a:r>
              <a:rPr lang="fr-FR" sz="900" b="0" i="1" u="none" strike="noStrike" baseline="0" dirty="0">
                <a:solidFill>
                  <a:schemeClr val="accent1">
                    <a:lumMod val="75000"/>
                  </a:schemeClr>
                </a:solidFill>
                <a:latin typeface="Arial" panose="020B0604020202020204" pitchFamily="34" charset="0"/>
                <a:cs typeface="Arial" panose="020B0604020202020204" pitchFamily="34" charset="0"/>
              </a:rPr>
              <a:t> P </a:t>
            </a:r>
            <a:r>
              <a:rPr lang="fr-FR" sz="900" b="0" i="0" u="none" strike="noStrike" baseline="0" dirty="0">
                <a:solidFill>
                  <a:schemeClr val="accent1">
                    <a:lumMod val="75000"/>
                  </a:schemeClr>
                </a:solidFill>
                <a:latin typeface="Arial" panose="020B0604020202020204" pitchFamily="34" charset="0"/>
                <a:cs typeface="Arial" panose="020B0604020202020204" pitchFamily="34" charset="0"/>
              </a:rPr>
              <a:t>&lt; .001; </a:t>
            </a:r>
            <a:r>
              <a:rPr lang="fr-FR" sz="900" dirty="0">
                <a:solidFill>
                  <a:schemeClr val="accent1">
                    <a:lumMod val="75000"/>
                  </a:schemeClr>
                </a:solidFill>
                <a:latin typeface="Arial" panose="020B0604020202020204" pitchFamily="34" charset="0"/>
                <a:cs typeface="Arial" panose="020B0604020202020204" pitchFamily="34" charset="0"/>
              </a:rPr>
              <a:t>DYMISTA</a:t>
            </a:r>
            <a:r>
              <a:rPr lang="fr-FR" sz="900" b="0" i="0" u="none" strike="noStrike" baseline="0" dirty="0">
                <a:solidFill>
                  <a:schemeClr val="accent1">
                    <a:lumMod val="75000"/>
                  </a:schemeClr>
                </a:solidFill>
                <a:latin typeface="Arial" panose="020B0604020202020204" pitchFamily="34" charset="0"/>
                <a:cs typeface="Arial" panose="020B0604020202020204" pitchFamily="34" charset="0"/>
              </a:rPr>
              <a:t> versus PLA: </a:t>
            </a:r>
            <a:r>
              <a:rPr lang="fr-FR" sz="900" b="0" i="1" u="none" strike="noStrike" baseline="0" dirty="0">
                <a:solidFill>
                  <a:schemeClr val="accent1">
                    <a:lumMod val="75000"/>
                  </a:schemeClr>
                </a:solidFill>
                <a:latin typeface="Arial" panose="020B0604020202020204" pitchFamily="34" charset="0"/>
                <a:cs typeface="Arial" panose="020B0604020202020204" pitchFamily="34" charset="0"/>
              </a:rPr>
              <a:t>P</a:t>
            </a:r>
            <a:r>
              <a:rPr lang="fr-FR" sz="900" b="0" i="0" u="none" strike="noStrike" baseline="0" dirty="0">
                <a:solidFill>
                  <a:schemeClr val="accent1">
                    <a:lumMod val="75000"/>
                  </a:schemeClr>
                </a:solidFill>
                <a:latin typeface="Arial" panose="020B0604020202020204" pitchFamily="34" charset="0"/>
                <a:cs typeface="Arial" panose="020B0604020202020204" pitchFamily="34" charset="0"/>
              </a:rPr>
              <a:t> &lt; .001</a:t>
            </a:r>
            <a:endParaRPr lang="en-US" sz="2000" dirty="0">
              <a:solidFill>
                <a:schemeClr val="accent1">
                  <a:lumMod val="75000"/>
                </a:schemeClr>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B911CB8-D54C-DE18-B417-7E0DF1BC7934}"/>
              </a:ext>
            </a:extLst>
          </p:cNvPr>
          <p:cNvSpPr txBox="1"/>
          <p:nvPr/>
        </p:nvSpPr>
        <p:spPr>
          <a:xfrm>
            <a:off x="6805779" y="4363744"/>
            <a:ext cx="5554555" cy="461665"/>
          </a:xfrm>
          <a:prstGeom prst="rect">
            <a:avLst/>
          </a:prstGeom>
          <a:noFill/>
        </p:spPr>
        <p:txBody>
          <a:bodyPr wrap="square">
            <a:spAutoFit/>
          </a:bodyPr>
          <a:lstStyle/>
          <a:p>
            <a:pPr algn="l"/>
            <a:r>
              <a:rPr lang="en-US" sz="800" dirty="0">
                <a:solidFill>
                  <a:schemeClr val="accent1">
                    <a:lumMod val="75000"/>
                  </a:schemeClr>
                </a:solidFill>
                <a:latin typeface="Arial" panose="020B0604020202020204" pitchFamily="34" charset="0"/>
                <a:cs typeface="Arial" panose="020B0604020202020204" pitchFamily="34" charset="0"/>
              </a:rPr>
              <a:t>(</a:t>
            </a:r>
            <a:r>
              <a:rPr lang="en-US" sz="800" b="0" i="0" u="none" strike="noStrike" baseline="0" dirty="0">
                <a:solidFill>
                  <a:schemeClr val="accent1">
                    <a:lumMod val="75000"/>
                  </a:schemeClr>
                </a:solidFill>
                <a:latin typeface="Arial" panose="020B0604020202020204" pitchFamily="34" charset="0"/>
                <a:cs typeface="Arial" panose="020B0604020202020204" pitchFamily="34" charset="0"/>
              </a:rPr>
              <a:t>baseline </a:t>
            </a:r>
            <a:r>
              <a:rPr lang="en-US" sz="800" b="0" i="0" u="none" strike="noStrike" baseline="0" dirty="0" err="1">
                <a:solidFill>
                  <a:schemeClr val="accent1">
                    <a:lumMod val="75000"/>
                  </a:schemeClr>
                </a:solidFill>
                <a:latin typeface="Arial" panose="020B0604020202020204" pitchFamily="34" charset="0"/>
                <a:cs typeface="Arial" panose="020B0604020202020204" pitchFamily="34" charset="0"/>
              </a:rPr>
              <a:t>rTNSS</a:t>
            </a:r>
            <a:r>
              <a:rPr lang="en-US" sz="800" b="0" i="0" u="none" strike="noStrike" baseline="0" dirty="0">
                <a:solidFill>
                  <a:schemeClr val="accent1">
                    <a:lumMod val="75000"/>
                  </a:schemeClr>
                </a:solidFill>
                <a:latin typeface="Arial" panose="020B0604020202020204" pitchFamily="34" charset="0"/>
                <a:cs typeface="Arial" panose="020B0604020202020204" pitchFamily="34" charset="0"/>
              </a:rPr>
              <a:t> score</a:t>
            </a:r>
            <a:r>
              <a:rPr lang="en-US" sz="800" b="0" i="0" u="sng" strike="noStrike" baseline="0" dirty="0">
                <a:solidFill>
                  <a:schemeClr val="accent1">
                    <a:lumMod val="75000"/>
                  </a:schemeClr>
                </a:solidFill>
                <a:latin typeface="Arial" panose="020B0604020202020204" pitchFamily="34" charset="0"/>
                <a:cs typeface="Arial" panose="020B0604020202020204" pitchFamily="34" charset="0"/>
              </a:rPr>
              <a:t> &lt;</a:t>
            </a:r>
            <a:r>
              <a:rPr lang="en-US" sz="800" b="0" i="0" u="none" strike="noStrike" baseline="0" dirty="0">
                <a:solidFill>
                  <a:schemeClr val="accent1">
                    <a:lumMod val="75000"/>
                  </a:schemeClr>
                </a:solidFill>
                <a:latin typeface="Arial" panose="020B0604020202020204" pitchFamily="34" charset="0"/>
                <a:cs typeface="Arial" panose="020B0604020202020204" pitchFamily="34" charset="0"/>
              </a:rPr>
              <a:t>18.9 [</a:t>
            </a:r>
            <a:r>
              <a:rPr lang="en-US" sz="800" dirty="0">
                <a:solidFill>
                  <a:schemeClr val="accent1">
                    <a:lumMod val="75000"/>
                  </a:schemeClr>
                </a:solidFill>
                <a:latin typeface="Arial" panose="020B0604020202020204" pitchFamily="34" charset="0"/>
                <a:cs typeface="Arial" panose="020B0604020202020204" pitchFamily="34" charset="0"/>
              </a:rPr>
              <a:t>DYMISTA</a:t>
            </a:r>
            <a:r>
              <a:rPr lang="en-US" sz="800" b="0" i="0" u="none" strike="noStrike" baseline="0" dirty="0">
                <a:solidFill>
                  <a:schemeClr val="accent1">
                    <a:lumMod val="75000"/>
                  </a:schemeClr>
                </a:solidFill>
                <a:latin typeface="Arial" panose="020B0604020202020204" pitchFamily="34" charset="0"/>
                <a:cs typeface="Arial" panose="020B0604020202020204" pitchFamily="34" charset="0"/>
              </a:rPr>
              <a:t>: n = 425; FP: </a:t>
            </a:r>
            <a:r>
              <a:rPr lang="pt-BR" sz="800" b="0" i="0" u="none" strike="noStrike" baseline="0" dirty="0">
                <a:solidFill>
                  <a:schemeClr val="accent1">
                    <a:lumMod val="75000"/>
                  </a:schemeClr>
                </a:solidFill>
                <a:latin typeface="Arial" panose="020B0604020202020204" pitchFamily="34" charset="0"/>
                <a:cs typeface="Arial" panose="020B0604020202020204" pitchFamily="34" charset="0"/>
              </a:rPr>
              <a:t>n = 407; AZE: n = 417; PLA: n = 407] or &gt;18.9 [</a:t>
            </a:r>
            <a:r>
              <a:rPr lang="pt-BR" sz="800" dirty="0">
                <a:solidFill>
                  <a:schemeClr val="accent1">
                    <a:lumMod val="75000"/>
                  </a:schemeClr>
                </a:solidFill>
                <a:latin typeface="Arial" panose="020B0604020202020204" pitchFamily="34" charset="0"/>
                <a:cs typeface="Arial" panose="020B0604020202020204" pitchFamily="34" charset="0"/>
              </a:rPr>
              <a:t>DYMISTA</a:t>
            </a:r>
            <a:r>
              <a:rPr lang="pt-BR" sz="800" b="0" i="0" u="none" strike="noStrike" baseline="0" dirty="0">
                <a:solidFill>
                  <a:schemeClr val="accent1">
                    <a:lumMod val="75000"/>
                  </a:schemeClr>
                </a:solidFill>
                <a:latin typeface="Arial" panose="020B0604020202020204" pitchFamily="34" charset="0"/>
                <a:cs typeface="Arial" panose="020B0604020202020204" pitchFamily="34" charset="0"/>
              </a:rPr>
              <a:t>:</a:t>
            </a:r>
          </a:p>
          <a:p>
            <a:pPr algn="l"/>
            <a:r>
              <a:rPr lang="pt-BR" sz="800" b="0" i="0" u="none" strike="noStrike" baseline="0" dirty="0">
                <a:solidFill>
                  <a:schemeClr val="accent1">
                    <a:lumMod val="75000"/>
                  </a:schemeClr>
                </a:solidFill>
                <a:latin typeface="Arial" panose="020B0604020202020204" pitchFamily="34" charset="0"/>
                <a:cs typeface="Arial" panose="020B0604020202020204" pitchFamily="34" charset="0"/>
              </a:rPr>
              <a:t> n = 423;</a:t>
            </a:r>
            <a:r>
              <a:rPr lang="pt-BR" sz="800" dirty="0">
                <a:solidFill>
                  <a:schemeClr val="accent1">
                    <a:lumMod val="75000"/>
                  </a:schemeClr>
                </a:solidFill>
                <a:latin typeface="Arial" panose="020B0604020202020204" pitchFamily="34" charset="0"/>
                <a:cs typeface="Arial" panose="020B0604020202020204" pitchFamily="34" charset="0"/>
              </a:rPr>
              <a:t> </a:t>
            </a:r>
            <a:r>
              <a:rPr lang="pt-BR" sz="800" b="0" i="0" u="none" strike="noStrike" baseline="0" dirty="0">
                <a:solidFill>
                  <a:schemeClr val="accent1">
                    <a:lumMod val="75000"/>
                  </a:schemeClr>
                </a:solidFill>
                <a:latin typeface="Arial" panose="020B0604020202020204" pitchFamily="34" charset="0"/>
                <a:cs typeface="Arial" panose="020B0604020202020204" pitchFamily="34" charset="0"/>
              </a:rPr>
              <a:t>FP: n = 438; AZE: n = 427; PLA: n = 449] or baseline RQLQ score </a:t>
            </a:r>
            <a:r>
              <a:rPr lang="pt-BR" sz="800" b="0" i="0" u="sng" strike="noStrike" baseline="0" dirty="0">
                <a:solidFill>
                  <a:schemeClr val="accent1">
                    <a:lumMod val="75000"/>
                  </a:schemeClr>
                </a:solidFill>
                <a:latin typeface="Arial" panose="020B0604020202020204" pitchFamily="34" charset="0"/>
                <a:cs typeface="Arial" panose="020B0604020202020204" pitchFamily="34" charset="0"/>
              </a:rPr>
              <a:t>&lt;</a:t>
            </a:r>
            <a:r>
              <a:rPr lang="pt-BR" sz="800" b="0" i="0" u="none" strike="noStrike" baseline="0" dirty="0">
                <a:solidFill>
                  <a:schemeClr val="accent1">
                    <a:lumMod val="75000"/>
                  </a:schemeClr>
                </a:solidFill>
                <a:latin typeface="Arial" panose="020B0604020202020204" pitchFamily="34" charset="0"/>
                <a:cs typeface="Arial" panose="020B0604020202020204" pitchFamily="34" charset="0"/>
              </a:rPr>
              <a:t>3.9 [</a:t>
            </a:r>
            <a:r>
              <a:rPr lang="pt-BR" sz="800" dirty="0">
                <a:solidFill>
                  <a:schemeClr val="accent1">
                    <a:lumMod val="75000"/>
                  </a:schemeClr>
                </a:solidFill>
                <a:latin typeface="Arial" panose="020B0604020202020204" pitchFamily="34" charset="0"/>
                <a:cs typeface="Arial" panose="020B0604020202020204" pitchFamily="34" charset="0"/>
              </a:rPr>
              <a:t>DYMISTA</a:t>
            </a:r>
            <a:r>
              <a:rPr lang="pt-BR" sz="800" b="0" i="0" u="none" strike="noStrike" baseline="0" dirty="0">
                <a:solidFill>
                  <a:schemeClr val="accent1">
                    <a:lumMod val="75000"/>
                  </a:schemeClr>
                </a:solidFill>
                <a:latin typeface="Arial" panose="020B0604020202020204" pitchFamily="34" charset="0"/>
                <a:cs typeface="Arial" panose="020B0604020202020204" pitchFamily="34" charset="0"/>
              </a:rPr>
              <a:t>: n =374;</a:t>
            </a:r>
            <a:r>
              <a:rPr lang="pt-BR" sz="800" dirty="0">
                <a:solidFill>
                  <a:schemeClr val="accent1">
                    <a:lumMod val="75000"/>
                  </a:schemeClr>
                </a:solidFill>
                <a:latin typeface="Arial" panose="020B0604020202020204" pitchFamily="34" charset="0"/>
                <a:cs typeface="Arial" panose="020B0604020202020204" pitchFamily="34" charset="0"/>
              </a:rPr>
              <a:t> </a:t>
            </a:r>
            <a:r>
              <a:rPr lang="pt-BR" sz="800" b="0" i="0" u="none" strike="noStrike" baseline="0" dirty="0">
                <a:solidFill>
                  <a:schemeClr val="accent1">
                    <a:lumMod val="75000"/>
                  </a:schemeClr>
                </a:solidFill>
                <a:latin typeface="Arial" panose="020B0604020202020204" pitchFamily="34" charset="0"/>
                <a:cs typeface="Arial" panose="020B0604020202020204" pitchFamily="34" charset="0"/>
              </a:rPr>
              <a:t>FP: n = 382; AZE: n </a:t>
            </a:r>
            <a:r>
              <a:rPr lang="pt-BR" sz="800" dirty="0">
                <a:solidFill>
                  <a:schemeClr val="accent1">
                    <a:lumMod val="75000"/>
                  </a:schemeClr>
                </a:solidFill>
                <a:latin typeface="Arial" panose="020B0604020202020204" pitchFamily="34" charset="0"/>
                <a:cs typeface="Arial" panose="020B0604020202020204" pitchFamily="34" charset="0"/>
              </a:rPr>
              <a:t> = </a:t>
            </a:r>
            <a:r>
              <a:rPr lang="pt-BR" sz="800" b="0" i="0" u="none" strike="noStrike" baseline="0" dirty="0">
                <a:solidFill>
                  <a:schemeClr val="accent1">
                    <a:lumMod val="75000"/>
                  </a:schemeClr>
                </a:solidFill>
                <a:latin typeface="Arial" panose="020B0604020202020204" pitchFamily="34" charset="0"/>
                <a:cs typeface="Arial" panose="020B0604020202020204" pitchFamily="34" charset="0"/>
              </a:rPr>
              <a:t>382; PLA: n = 364] or &gt;3.9 [DYMISTA n = 363; FP: n = 356; AZE: n = 365; PLA: </a:t>
            </a:r>
            <a:r>
              <a:rPr lang="pt-BR" sz="800" dirty="0">
                <a:solidFill>
                  <a:schemeClr val="accent1">
                    <a:lumMod val="75000"/>
                  </a:schemeClr>
                </a:solidFill>
                <a:latin typeface="Arial" panose="020B0604020202020204" pitchFamily="34" charset="0"/>
                <a:cs typeface="Arial" panose="020B0604020202020204" pitchFamily="34" charset="0"/>
              </a:rPr>
              <a:t>n =</a:t>
            </a:r>
            <a:r>
              <a:rPr lang="pt-BR" sz="800" b="0" i="0" u="none" strike="noStrike" baseline="0" dirty="0">
                <a:solidFill>
                  <a:schemeClr val="accent1">
                    <a:lumMod val="75000"/>
                  </a:schemeClr>
                </a:solidFill>
                <a:latin typeface="Arial" panose="020B0604020202020204" pitchFamily="34" charset="0"/>
                <a:cs typeface="Arial" panose="020B0604020202020204" pitchFamily="34" charset="0"/>
              </a:rPr>
              <a:t> 373]).</a:t>
            </a:r>
            <a:endParaRPr lang="en-US" dirty="0">
              <a:solidFill>
                <a:schemeClr val="accent1">
                  <a:lumMod val="75000"/>
                </a:schemeClr>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E399461-787C-141A-B3D1-903AC8145AFD}"/>
              </a:ext>
            </a:extLst>
          </p:cNvPr>
          <p:cNvSpPr txBox="1"/>
          <p:nvPr/>
        </p:nvSpPr>
        <p:spPr>
          <a:xfrm>
            <a:off x="6821083" y="4792007"/>
            <a:ext cx="6446236" cy="230832"/>
          </a:xfrm>
          <a:prstGeom prst="rect">
            <a:avLst/>
          </a:prstGeom>
          <a:noFill/>
        </p:spPr>
        <p:txBody>
          <a:bodyPr wrap="square">
            <a:spAutoFit/>
          </a:bodyPr>
          <a:lstStyle/>
          <a:p>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a:t>
            </a:r>
            <a:r>
              <a:rPr lang="en-US" sz="900" b="0" i="1" u="sng" strike="noStrike" baseline="0" dirty="0">
                <a:solidFill>
                  <a:schemeClr val="accent1">
                    <a:lumMod val="75000"/>
                  </a:schemeClr>
                </a:solidFill>
                <a:latin typeface="Arial" panose="020B0604020202020204" pitchFamily="34" charset="0"/>
                <a:cs typeface="Arial" panose="020B0604020202020204" pitchFamily="34" charset="0"/>
              </a:rPr>
              <a:t> </a:t>
            </a:r>
            <a:r>
              <a:rPr lang="en-US" sz="900" b="0" u="sng" strike="noStrike" baseline="0" dirty="0">
                <a:solidFill>
                  <a:schemeClr val="accent1">
                    <a:lumMod val="75000"/>
                  </a:schemeClr>
                </a:solidFill>
                <a:latin typeface="Arial" panose="020B0604020202020204" pitchFamily="34" charset="0"/>
                <a:cs typeface="Arial" panose="020B0604020202020204" pitchFamily="34" charset="0"/>
              </a:rPr>
              <a:t>&lt;</a:t>
            </a:r>
            <a:r>
              <a:rPr lang="en-US" sz="900" b="0" i="1" u="sng" strike="noStrike" baseline="0" dirty="0">
                <a:solidFill>
                  <a:schemeClr val="accent1">
                    <a:lumMod val="75000"/>
                  </a:schemeClr>
                </a:solidFill>
                <a:latin typeface="Arial" panose="020B0604020202020204" pitchFamily="34" charset="0"/>
                <a:cs typeface="Arial" panose="020B0604020202020204" pitchFamily="34" charset="0"/>
              </a:rPr>
              <a:t> </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.001 versus all active treatments. </a:t>
            </a:r>
            <a:r>
              <a:rPr lang="en-US" sz="900" b="0" i="0" u="none" strike="noStrike" baseline="30000" dirty="0" err="1">
                <a:solidFill>
                  <a:schemeClr val="accent1">
                    <a:lumMod val="75000"/>
                  </a:schemeClr>
                </a:solidFill>
                <a:latin typeface="Arial" panose="020B0604020202020204" pitchFamily="34" charset="0"/>
                <a:cs typeface="Arial" panose="020B0604020202020204" pitchFamily="34" charset="0"/>
              </a:rPr>
              <a:t>ϯ</a:t>
            </a:r>
            <a:r>
              <a:rPr lang="en-US" sz="900" b="0" i="1" u="none" strike="noStrike" baseline="0" dirty="0" err="1">
                <a:solidFill>
                  <a:schemeClr val="accent1">
                    <a:lumMod val="75000"/>
                  </a:schemeClr>
                </a:solidFill>
                <a:latin typeface="Arial" panose="020B0604020202020204" pitchFamily="34" charset="0"/>
                <a:cs typeface="Arial" panose="020B0604020202020204" pitchFamily="34" charset="0"/>
              </a:rPr>
              <a:t>P</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&lt; .040 versus </a:t>
            </a:r>
            <a:r>
              <a:rPr lang="en-US" sz="900" dirty="0">
                <a:solidFill>
                  <a:schemeClr val="accent1">
                    <a:lumMod val="75000"/>
                  </a:schemeClr>
                </a:solidFill>
                <a:latin typeface="Arial" panose="020B0604020202020204" pitchFamily="34" charset="0"/>
                <a:cs typeface="Arial" panose="020B0604020202020204" pitchFamily="34" charset="0"/>
              </a:rPr>
              <a:t>DYMISTA</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a:t>
            </a:r>
            <a:r>
              <a:rPr lang="en-US" sz="900" baseline="30000" dirty="0">
                <a:latin typeface="Arial" panose="020B0604020202020204" pitchFamily="34" charset="0"/>
                <a:cs typeface="Arial" panose="020B0604020202020204" pitchFamily="34" charset="0"/>
              </a:rPr>
              <a:t>‡</a:t>
            </a:r>
            <a:r>
              <a:rPr lang="en-US" sz="900" b="0" i="1" u="none" strike="noStrike" baseline="0" dirty="0">
                <a:solidFill>
                  <a:schemeClr val="accent1">
                    <a:lumMod val="75000"/>
                  </a:schemeClr>
                </a:solidFill>
                <a:latin typeface="Arial" panose="020B0604020202020204" pitchFamily="34" charset="0"/>
                <a:cs typeface="Arial" panose="020B0604020202020204" pitchFamily="34" charset="0"/>
              </a:rPr>
              <a:t>P</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 &lt; .010 versus </a:t>
            </a:r>
            <a:r>
              <a:rPr lang="en-US" sz="900" dirty="0">
                <a:solidFill>
                  <a:schemeClr val="accent1">
                    <a:lumMod val="75000"/>
                  </a:schemeClr>
                </a:solidFill>
                <a:latin typeface="Arial" panose="020B0604020202020204" pitchFamily="34" charset="0"/>
                <a:cs typeface="Arial" panose="020B0604020202020204" pitchFamily="34" charset="0"/>
              </a:rPr>
              <a:t>DYMISTA</a:t>
            </a:r>
            <a:r>
              <a:rPr lang="en-US" sz="900" b="0" i="0" u="none" strike="noStrike" baseline="0" dirty="0">
                <a:solidFill>
                  <a:schemeClr val="accent1">
                    <a:lumMod val="75000"/>
                  </a:schemeClr>
                </a:solidFill>
                <a:latin typeface="Arial" panose="020B0604020202020204" pitchFamily="34" charset="0"/>
                <a:cs typeface="Arial" panose="020B0604020202020204" pitchFamily="34" charset="0"/>
              </a:rPr>
              <a:t>.</a:t>
            </a:r>
            <a:endParaRPr lang="en-US" sz="2000" dirty="0">
              <a:solidFill>
                <a:schemeClr val="accent1">
                  <a:lumMod val="75000"/>
                </a:schemeClr>
              </a:solidFill>
              <a:latin typeface="Arial" panose="020B0604020202020204" pitchFamily="34" charset="0"/>
              <a:cs typeface="Arial" panose="020B0604020202020204" pitchFamily="34" charset="0"/>
            </a:endParaRPr>
          </a:p>
        </p:txBody>
      </p:sp>
      <p:pic>
        <p:nvPicPr>
          <p:cNvPr id="14" name="Content Placeholder 4">
            <a:extLst>
              <a:ext uri="{FF2B5EF4-FFF2-40B4-BE49-F238E27FC236}">
                <a16:creationId xmlns:a16="http://schemas.microsoft.com/office/drawing/2014/main" id="{82E8D645-36F0-F58E-1535-B58E15ECB8F9}"/>
              </a:ext>
            </a:extLst>
          </p:cNvPr>
          <p:cNvPicPr>
            <a:picLocks noChangeAspect="1"/>
          </p:cNvPicPr>
          <p:nvPr/>
        </p:nvPicPr>
        <p:blipFill>
          <a:blip r:embed="rId3"/>
          <a:srcRect l="63511" t="52132" r="9165" b="20805"/>
          <a:stretch>
            <a:fillRect/>
          </a:stretch>
        </p:blipFill>
        <p:spPr>
          <a:xfrm>
            <a:off x="165972" y="1271035"/>
            <a:ext cx="4019408" cy="25214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 name="Picture 24">
            <a:extLst>
              <a:ext uri="{FF2B5EF4-FFF2-40B4-BE49-F238E27FC236}">
                <a16:creationId xmlns:a16="http://schemas.microsoft.com/office/drawing/2014/main" id="{9C0A14AC-386C-8584-BEF5-6DBDD01C23B4}"/>
              </a:ext>
            </a:extLst>
          </p:cNvPr>
          <p:cNvPicPr>
            <a:picLocks noChangeAspect="1"/>
          </p:cNvPicPr>
          <p:nvPr/>
        </p:nvPicPr>
        <p:blipFill>
          <a:blip r:embed="rId4"/>
          <a:stretch>
            <a:fillRect/>
          </a:stretch>
        </p:blipFill>
        <p:spPr>
          <a:xfrm>
            <a:off x="6768122" y="1221171"/>
            <a:ext cx="5121598" cy="26148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4059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3D2C5-434A-15BE-2736-9F94F4CD623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18F9023-A191-0F9F-632E-3C8850DFE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9A7EFEB4-D6F4-FA2B-28C4-749436B4C4EF}"/>
              </a:ext>
            </a:extLst>
          </p:cNvPr>
          <p:cNvSpPr>
            <a:spLocks noGrp="1"/>
          </p:cNvSpPr>
          <p:nvPr>
            <p:ph type="ftr" sz="quarter" idx="11"/>
          </p:nvPr>
        </p:nvSpPr>
        <p:spPr/>
        <p:txBody>
          <a:bodyPr/>
          <a:lstStyle/>
          <a:p>
            <a:r>
              <a:rPr lang="en-US"/>
              <a:t>INTERNAL USE ONLY</a:t>
            </a:r>
            <a:endParaRPr lang="en-US" dirty="0"/>
          </a:p>
        </p:txBody>
      </p:sp>
      <p:sp>
        <p:nvSpPr>
          <p:cNvPr id="8" name="Title 6">
            <a:extLst>
              <a:ext uri="{FF2B5EF4-FFF2-40B4-BE49-F238E27FC236}">
                <a16:creationId xmlns:a16="http://schemas.microsoft.com/office/drawing/2014/main" id="{13DAC138-2ED9-64A4-4139-7A026A941BFF}"/>
              </a:ext>
            </a:extLst>
          </p:cNvPr>
          <p:cNvSpPr txBox="1">
            <a:spLocks/>
          </p:cNvSpPr>
          <p:nvPr/>
        </p:nvSpPr>
        <p:spPr>
          <a:xfrm>
            <a:off x="230554" y="517525"/>
            <a:ext cx="12192000" cy="13777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Similar Safety Profiles Across Treatment Groups in SAR</a:t>
            </a:r>
            <a:r>
              <a:rPr lang="en-US" sz="4000" b="1" baseline="30000"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853C915-7051-91DE-49E9-291CE99AB222}"/>
              </a:ext>
            </a:extLst>
          </p:cNvPr>
          <p:cNvSpPr txBox="1"/>
          <p:nvPr/>
        </p:nvSpPr>
        <p:spPr>
          <a:xfrm>
            <a:off x="5711782" y="1607196"/>
            <a:ext cx="6595495" cy="307777"/>
          </a:xfrm>
          <a:prstGeom prst="rect">
            <a:avLst/>
          </a:prstGeom>
          <a:noFill/>
        </p:spPr>
        <p:txBody>
          <a:bodyPr wrap="square">
            <a:spAutoFit/>
          </a:bodyPr>
          <a:lstStyle/>
          <a:p>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Table 2: </a:t>
            </a:r>
            <a:r>
              <a:rPr lang="en-US" sz="1400" b="1" dirty="0">
                <a:solidFill>
                  <a:schemeClr val="accent1">
                    <a:lumMod val="75000"/>
                  </a:schemeClr>
                </a:solidFill>
                <a:latin typeface="Arial" panose="020B0604020202020204" pitchFamily="34" charset="0"/>
                <a:cs typeface="Arial" panose="020B0604020202020204" pitchFamily="34" charset="0"/>
              </a:rPr>
              <a:t>Overview of treatment-related, treatment-emergent adverse events</a:t>
            </a:r>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id="{FF74F39D-E483-E606-8D98-E6E53A369C2B}"/>
              </a:ext>
            </a:extLst>
          </p:cNvPr>
          <p:cNvSpPr txBox="1"/>
          <p:nvPr/>
        </p:nvSpPr>
        <p:spPr>
          <a:xfrm>
            <a:off x="182277" y="1895231"/>
            <a:ext cx="6008248" cy="307777"/>
          </a:xfrm>
          <a:prstGeom prst="rect">
            <a:avLst/>
          </a:prstGeom>
          <a:noFill/>
        </p:spPr>
        <p:txBody>
          <a:bodyPr wrap="square">
            <a:spAutoFit/>
          </a:bodyPr>
          <a:lstStyle/>
          <a:p>
            <a:pPr algn="l"/>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Table </a:t>
            </a:r>
            <a:r>
              <a:rPr lang="en-US" sz="1400" b="1" dirty="0">
                <a:solidFill>
                  <a:schemeClr val="accent1">
                    <a:lumMod val="75000"/>
                  </a:schemeClr>
                </a:solidFill>
                <a:latin typeface="Arial" panose="020B0604020202020204" pitchFamily="34" charset="0"/>
                <a:cs typeface="Arial" panose="020B0604020202020204" pitchFamily="34" charset="0"/>
              </a:rPr>
              <a:t>1</a:t>
            </a:r>
            <a:r>
              <a:rPr lang="en-US" sz="1400" b="1" i="0" u="none" strike="noStrike" baseline="0" dirty="0">
                <a:solidFill>
                  <a:schemeClr val="accent1">
                    <a:lumMod val="75000"/>
                  </a:schemeClr>
                </a:solidFill>
                <a:latin typeface="Arial" panose="020B0604020202020204" pitchFamily="34" charset="0"/>
                <a:cs typeface="Arial" panose="020B0604020202020204" pitchFamily="34" charset="0"/>
              </a:rPr>
              <a:t>: Overview of adverse events </a:t>
            </a:r>
          </a:p>
        </p:txBody>
      </p:sp>
      <p:sp>
        <p:nvSpPr>
          <p:cNvPr id="13" name="TextBox 12">
            <a:extLst>
              <a:ext uri="{FF2B5EF4-FFF2-40B4-BE49-F238E27FC236}">
                <a16:creationId xmlns:a16="http://schemas.microsoft.com/office/drawing/2014/main" id="{4CBED26C-85CE-464D-6651-038B7E464295}"/>
              </a:ext>
            </a:extLst>
          </p:cNvPr>
          <p:cNvSpPr txBox="1"/>
          <p:nvPr/>
        </p:nvSpPr>
        <p:spPr>
          <a:xfrm>
            <a:off x="51316" y="6124099"/>
            <a:ext cx="6270170" cy="338554"/>
          </a:xfrm>
          <a:prstGeom prst="rect">
            <a:avLst/>
          </a:prstGeom>
          <a:noFill/>
        </p:spPr>
        <p:txBody>
          <a:bodyPr wrap="square">
            <a:spAutoFit/>
          </a:bodyPr>
          <a:lstStyle/>
          <a:p>
            <a:r>
              <a:rPr lang="en-US" sz="800" dirty="0">
                <a:solidFill>
                  <a:schemeClr val="accent1">
                    <a:lumMod val="75000"/>
                  </a:schemeClr>
                </a:solidFill>
                <a:latin typeface="Arial" panose="020B0604020202020204" pitchFamily="34" charset="0"/>
                <a:cs typeface="Arial" panose="020B0604020202020204" pitchFamily="34" charset="0"/>
              </a:rPr>
              <a:t>AE, adverse event; AZE, azelastine; FLU, fluticasone propionate; PLA, placebo.</a:t>
            </a:r>
          </a:p>
          <a:p>
            <a:r>
              <a:rPr lang="en-US" sz="800" b="1" dirty="0">
                <a:solidFill>
                  <a:schemeClr val="accent1">
                    <a:lumMod val="75000"/>
                  </a:schemeClr>
                </a:solidFill>
                <a:latin typeface="Arial" panose="020B0604020202020204" pitchFamily="34" charset="0"/>
                <a:cs typeface="Arial" panose="020B0604020202020204" pitchFamily="34" charset="0"/>
              </a:rPr>
              <a:t>Reference: 1. </a:t>
            </a:r>
            <a:r>
              <a:rPr lang="en-US" sz="800" dirty="0">
                <a:solidFill>
                  <a:schemeClr val="accent1">
                    <a:lumMod val="75000"/>
                  </a:schemeClr>
                </a:solidFill>
                <a:latin typeface="Arial" panose="020B0604020202020204" pitchFamily="34" charset="0"/>
                <a:cs typeface="Arial" panose="020B0604020202020204" pitchFamily="34" charset="0"/>
              </a:rPr>
              <a:t>Carr W, Bernstein J, Lieberman P, et al. </a:t>
            </a:r>
            <a:r>
              <a:rPr lang="en-US" sz="800" i="1" dirty="0">
                <a:solidFill>
                  <a:schemeClr val="accent1">
                    <a:lumMod val="75000"/>
                  </a:schemeClr>
                </a:solidFill>
                <a:latin typeface="Arial" panose="020B0604020202020204" pitchFamily="34" charset="0"/>
                <a:cs typeface="Arial" panose="020B0604020202020204" pitchFamily="34" charset="0"/>
              </a:rPr>
              <a:t>J Allergy Clin Immuno</a:t>
            </a:r>
            <a:r>
              <a:rPr lang="en-US" sz="800" dirty="0">
                <a:solidFill>
                  <a:schemeClr val="accent1">
                    <a:lumMod val="75000"/>
                  </a:schemeClr>
                </a:solidFill>
                <a:latin typeface="Arial" panose="020B0604020202020204" pitchFamily="34" charset="0"/>
                <a:cs typeface="Arial" panose="020B0604020202020204" pitchFamily="34" charset="0"/>
              </a:rPr>
              <a:t>l. 2012;129(5):1282-1289.e10.</a:t>
            </a:r>
            <a:endParaRPr lang="en-US" sz="800" b="1" dirty="0">
              <a:solidFill>
                <a:schemeClr val="accent1">
                  <a:lumMod val="75000"/>
                </a:schemeClr>
              </a:solidFill>
              <a:latin typeface="Arial" panose="020B0604020202020204" pitchFamily="34" charset="0"/>
              <a:cs typeface="Arial" panose="020B0604020202020204" pitchFamily="34" charset="0"/>
            </a:endParaRPr>
          </a:p>
        </p:txBody>
      </p:sp>
      <p:pic>
        <p:nvPicPr>
          <p:cNvPr id="14" name="Content Placeholder 4">
            <a:extLst>
              <a:ext uri="{FF2B5EF4-FFF2-40B4-BE49-F238E27FC236}">
                <a16:creationId xmlns:a16="http://schemas.microsoft.com/office/drawing/2014/main" id="{CD6F2F14-9C84-0D6B-A2F9-159EB09BA807}"/>
              </a:ext>
            </a:extLst>
          </p:cNvPr>
          <p:cNvPicPr>
            <a:picLocks noChangeAspect="1"/>
          </p:cNvPicPr>
          <p:nvPr/>
        </p:nvPicPr>
        <p:blipFill>
          <a:blip r:embed="rId3"/>
          <a:srcRect l="35697" t="44586" r="16123" b="23830"/>
          <a:stretch>
            <a:fillRect/>
          </a:stretch>
        </p:blipFill>
        <p:spPr>
          <a:xfrm>
            <a:off x="182277" y="2333480"/>
            <a:ext cx="6008200" cy="24944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Content Placeholder 4">
            <a:extLst>
              <a:ext uri="{FF2B5EF4-FFF2-40B4-BE49-F238E27FC236}">
                <a16:creationId xmlns:a16="http://schemas.microsoft.com/office/drawing/2014/main" id="{5CEFCC14-BC7B-B88D-A7E8-EDBA6EDC9618}"/>
              </a:ext>
            </a:extLst>
          </p:cNvPr>
          <p:cNvPicPr>
            <a:picLocks noChangeAspect="1"/>
          </p:cNvPicPr>
          <p:nvPr/>
        </p:nvPicPr>
        <p:blipFill>
          <a:blip r:embed="rId4"/>
          <a:srcRect l="35884" t="42737" r="15114" b="11691"/>
          <a:stretch>
            <a:fillRect/>
          </a:stretch>
        </p:blipFill>
        <p:spPr>
          <a:xfrm>
            <a:off x="6440557" y="2042286"/>
            <a:ext cx="5569166" cy="32801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1277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E8CE3-4CE4-0E42-7D59-5118CEEB581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C7C56DD-A8E3-A51D-C8BD-0793B9016D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ooter Placeholder 1">
            <a:extLst>
              <a:ext uri="{FF2B5EF4-FFF2-40B4-BE49-F238E27FC236}">
                <a16:creationId xmlns:a16="http://schemas.microsoft.com/office/drawing/2014/main" id="{55074891-3399-750A-80EC-3E53FA464FC2}"/>
              </a:ext>
            </a:extLst>
          </p:cNvPr>
          <p:cNvSpPr>
            <a:spLocks noGrp="1"/>
          </p:cNvSpPr>
          <p:nvPr>
            <p:ph type="ftr" sz="quarter" idx="11"/>
          </p:nvPr>
        </p:nvSpPr>
        <p:spPr/>
        <p:txBody>
          <a:bodyPr/>
          <a:lstStyle/>
          <a:p>
            <a:r>
              <a:rPr lang="en-US"/>
              <a:t>INTERNAL USE ONLY</a:t>
            </a:r>
            <a:endParaRPr lang="en-US" dirty="0"/>
          </a:p>
        </p:txBody>
      </p:sp>
      <p:sp>
        <p:nvSpPr>
          <p:cNvPr id="3" name="Title 6">
            <a:extLst>
              <a:ext uri="{FF2B5EF4-FFF2-40B4-BE49-F238E27FC236}">
                <a16:creationId xmlns:a16="http://schemas.microsoft.com/office/drawing/2014/main" id="{E4C4CEF6-31FD-45F4-8AE9-55C2D40611B1}"/>
              </a:ext>
            </a:extLst>
          </p:cNvPr>
          <p:cNvSpPr txBox="1">
            <a:spLocks/>
          </p:cNvSpPr>
          <p:nvPr/>
        </p:nvSpPr>
        <p:spPr>
          <a:xfrm>
            <a:off x="218602" y="631078"/>
            <a:ext cx="12192000" cy="13777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F1C61DB-40D5-3FD4-BC79-330532A17587}"/>
              </a:ext>
            </a:extLst>
          </p:cNvPr>
          <p:cNvSpPr txBox="1"/>
          <p:nvPr/>
        </p:nvSpPr>
        <p:spPr>
          <a:xfrm>
            <a:off x="59564" y="4624529"/>
            <a:ext cx="6242422" cy="1846659"/>
          </a:xfrm>
          <a:prstGeom prst="rect">
            <a:avLst/>
          </a:prstGeom>
          <a:noFill/>
        </p:spPr>
        <p:txBody>
          <a:bodyPr wrap="square">
            <a:spAutoFit/>
          </a:bodyPr>
          <a:lstStyle/>
          <a:p>
            <a:pPr marL="800100" lvl="1" indent="-34290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Combines two therapies into </a:t>
            </a:r>
            <a:r>
              <a:rPr lang="en-US" sz="1600" b="1" dirty="0">
                <a:solidFill>
                  <a:schemeClr val="accent1">
                    <a:lumMod val="75000"/>
                  </a:schemeClr>
                </a:solidFill>
                <a:latin typeface="Arial" panose="020B0604020202020204" pitchFamily="34" charset="0"/>
                <a:cs typeface="Arial" panose="020B0604020202020204" pitchFamily="34" charset="0"/>
              </a:rPr>
              <a:t>one spray</a:t>
            </a:r>
            <a:r>
              <a:rPr lang="en-US" sz="1600" dirty="0">
                <a:solidFill>
                  <a:schemeClr val="accent1">
                    <a:lumMod val="75000"/>
                  </a:schemeClr>
                </a:solidFill>
                <a:latin typeface="Arial" panose="020B0604020202020204" pitchFamily="34" charset="0"/>
                <a:cs typeface="Arial" panose="020B0604020202020204" pitchFamily="34" charset="0"/>
              </a:rPr>
              <a:t> </a:t>
            </a:r>
          </a:p>
          <a:p>
            <a:pPr marL="800100" lvl="1" indent="-342900">
              <a:buFont typeface="Arial" panose="020B0604020202020204" pitchFamily="34" charset="0"/>
              <a:buChar char="•"/>
            </a:pPr>
            <a:r>
              <a:rPr lang="en-US" sz="1600" dirty="0">
                <a:solidFill>
                  <a:schemeClr val="accent1">
                    <a:lumMod val="75000"/>
                  </a:schemeClr>
                </a:solidFill>
                <a:latin typeface="Arial" panose="020B0604020202020204" pitchFamily="34" charset="0"/>
                <a:cs typeface="Arial" panose="020B0604020202020204" pitchFamily="34" charset="0"/>
              </a:rPr>
              <a:t>Eliminates need for: </a:t>
            </a:r>
          </a:p>
          <a:p>
            <a:pPr marL="1257300" lvl="2" indent="-342900">
              <a:buFont typeface="Courier New" panose="02070309020205020404" pitchFamily="49" charset="0"/>
              <a:buChar char="o"/>
            </a:pPr>
            <a:r>
              <a:rPr lang="en-US" sz="1600" dirty="0">
                <a:solidFill>
                  <a:schemeClr val="accent1">
                    <a:lumMod val="75000"/>
                  </a:schemeClr>
                </a:solidFill>
                <a:latin typeface="Arial" panose="020B0604020202020204" pitchFamily="34" charset="0"/>
                <a:cs typeface="Arial" panose="020B0604020202020204" pitchFamily="34" charset="0"/>
              </a:rPr>
              <a:t>Multiple prescriptions </a:t>
            </a:r>
          </a:p>
          <a:p>
            <a:pPr marL="1257300" lvl="2" indent="-342900">
              <a:buFont typeface="Courier New" panose="02070309020205020404" pitchFamily="49" charset="0"/>
              <a:buChar char="o"/>
            </a:pPr>
            <a:r>
              <a:rPr lang="en-US" sz="1600" dirty="0">
                <a:solidFill>
                  <a:schemeClr val="accent1">
                    <a:lumMod val="75000"/>
                  </a:schemeClr>
                </a:solidFill>
                <a:latin typeface="Arial" panose="020B0604020202020204" pitchFamily="34" charset="0"/>
                <a:cs typeface="Arial" panose="020B0604020202020204" pitchFamily="34" charset="0"/>
              </a:rPr>
              <a:t>Complex dosing regimens</a:t>
            </a:r>
          </a:p>
          <a:p>
            <a:endParaRPr lang="it-IT" sz="1600" b="1" dirty="0">
              <a:solidFill>
                <a:schemeClr val="accent1">
                  <a:lumMod val="75000"/>
                </a:schemeClr>
              </a:solidFill>
              <a:latin typeface="Arial" panose="020B0604020202020204" pitchFamily="34" charset="0"/>
              <a:cs typeface="Arial" panose="020B0604020202020204" pitchFamily="34" charset="0"/>
            </a:endParaRPr>
          </a:p>
          <a:p>
            <a:pPr marL="457200" indent="-457200">
              <a:buFont typeface="+mj-lt"/>
              <a:buAutoNum type="arabicPeriod" startAt="3"/>
            </a:pPr>
            <a:endParaRPr lang="it-IT" sz="1600" b="1" dirty="0">
              <a:solidFill>
                <a:schemeClr val="accent1">
                  <a:lumMod val="75000"/>
                </a:schemeClr>
              </a:solidFill>
              <a:latin typeface="Arial" panose="020B0604020202020204" pitchFamily="34" charset="0"/>
              <a:cs typeface="Arial" panose="020B0604020202020204" pitchFamily="34" charset="0"/>
            </a:endParaRPr>
          </a:p>
          <a:p>
            <a:endParaRPr lang="en-US" sz="1600" b="1" dirty="0">
              <a:solidFill>
                <a:schemeClr val="accent1">
                  <a:lumMod val="75000"/>
                </a:schemeClr>
              </a:solidFill>
              <a:latin typeface="Arial" panose="020B0604020202020204" pitchFamily="34" charset="0"/>
              <a:cs typeface="Arial" panose="020B0604020202020204" pitchFamily="34" charset="0"/>
            </a:endParaRPr>
          </a:p>
        </p:txBody>
      </p:sp>
      <p:sp>
        <p:nvSpPr>
          <p:cNvPr id="9" name="Arrow: Right 8">
            <a:extLst>
              <a:ext uri="{FF2B5EF4-FFF2-40B4-BE49-F238E27FC236}">
                <a16:creationId xmlns:a16="http://schemas.microsoft.com/office/drawing/2014/main" id="{5EDA1BF1-59DB-72D2-8D85-2B2043024A51}"/>
              </a:ext>
            </a:extLst>
          </p:cNvPr>
          <p:cNvSpPr/>
          <p:nvPr/>
        </p:nvSpPr>
        <p:spPr>
          <a:xfrm>
            <a:off x="6229114" y="4585973"/>
            <a:ext cx="1027953" cy="597647"/>
          </a:xfrm>
          <a:prstGeom prst="rightArrow">
            <a:avLst/>
          </a:prstGeom>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7D121FA-4B29-181A-A528-5F6F48DBF34C}"/>
              </a:ext>
            </a:extLst>
          </p:cNvPr>
          <p:cNvSpPr txBox="1"/>
          <p:nvPr/>
        </p:nvSpPr>
        <p:spPr>
          <a:xfrm>
            <a:off x="7782860" y="1964971"/>
            <a:ext cx="6242422" cy="523220"/>
          </a:xfrm>
          <a:prstGeom prst="rect">
            <a:avLst/>
          </a:prstGeom>
          <a:noFill/>
        </p:spPr>
        <p:txBody>
          <a:bodyPr wrap="square">
            <a:spAutoFit/>
          </a:bodyPr>
          <a:lstStyle/>
          <a:p>
            <a:r>
              <a:rPr lang="en-US" sz="2800" b="1" dirty="0">
                <a:solidFill>
                  <a:schemeClr val="accent1">
                    <a:lumMod val="75000"/>
                  </a:schemeClr>
                </a:solidFill>
                <a:latin typeface="Arial" panose="020B0604020202020204" pitchFamily="34" charset="0"/>
                <a:cs typeface="Arial" panose="020B0604020202020204" pitchFamily="34" charset="0"/>
              </a:rPr>
              <a:t>Real-World Impact</a:t>
            </a:r>
          </a:p>
        </p:txBody>
      </p:sp>
      <p:sp>
        <p:nvSpPr>
          <p:cNvPr id="12" name="Rectangle 11">
            <a:extLst>
              <a:ext uri="{FF2B5EF4-FFF2-40B4-BE49-F238E27FC236}">
                <a16:creationId xmlns:a16="http://schemas.microsoft.com/office/drawing/2014/main" id="{768A98EA-8F8F-1D10-7FDE-C9EC4F2521DB}"/>
              </a:ext>
            </a:extLst>
          </p:cNvPr>
          <p:cNvSpPr/>
          <p:nvPr/>
        </p:nvSpPr>
        <p:spPr>
          <a:xfrm>
            <a:off x="7504205" y="4319825"/>
            <a:ext cx="4338401" cy="1347825"/>
          </a:xfrm>
          <a:prstGeom prst="rect">
            <a:avLst/>
          </a:prstGeom>
          <a:solidFill>
            <a:schemeClr val="accent1"/>
          </a:solidFill>
          <a:ln>
            <a:solidFill>
              <a:schemeClr val="accent5">
                <a:lumMod val="60000"/>
                <a:lumOff val="40000"/>
              </a:schemeClr>
            </a:solid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C2F13A8C-6E34-4AAD-096B-1510DA7D06D6}"/>
              </a:ext>
            </a:extLst>
          </p:cNvPr>
          <p:cNvSpPr txBox="1"/>
          <p:nvPr/>
        </p:nvSpPr>
        <p:spPr>
          <a:xfrm>
            <a:off x="7838514" y="4426569"/>
            <a:ext cx="3669781" cy="1077218"/>
          </a:xfrm>
          <a:prstGeom prst="rect">
            <a:avLst/>
          </a:prstGeom>
          <a:noFill/>
        </p:spPr>
        <p:txBody>
          <a:bodyPr wrap="square">
            <a:spAutoFit/>
          </a:bodyPr>
          <a:lstStyle/>
          <a:p>
            <a:pPr marL="285750" indent="-28575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Simplifies treatment → </a:t>
            </a:r>
            <a:r>
              <a:rPr lang="en-US" sz="1600" b="1" dirty="0">
                <a:solidFill>
                  <a:schemeClr val="bg1"/>
                </a:solidFill>
                <a:latin typeface="Arial" panose="020B0604020202020204" pitchFamily="34" charset="0"/>
                <a:cs typeface="Arial" panose="020B0604020202020204" pitchFamily="34" charset="0"/>
              </a:rPr>
              <a:t>better adherence and persistence</a:t>
            </a:r>
          </a:p>
          <a:p>
            <a:pPr marL="285750" indent="-28575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Particularly valuable in </a:t>
            </a:r>
            <a:r>
              <a:rPr lang="en-US" sz="1600" b="1" dirty="0">
                <a:solidFill>
                  <a:schemeClr val="bg1"/>
                </a:solidFill>
                <a:latin typeface="Arial" panose="020B0604020202020204" pitchFamily="34" charset="0"/>
                <a:cs typeface="Arial" panose="020B0604020202020204" pitchFamily="34" charset="0"/>
              </a:rPr>
              <a:t>polypharmacy</a:t>
            </a:r>
            <a:endParaRPr lang="en-US" sz="1600"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9A4428F-42B2-7BA7-320D-D66C5F3C1970}"/>
              </a:ext>
            </a:extLst>
          </p:cNvPr>
          <p:cNvSpPr txBox="1"/>
          <p:nvPr/>
        </p:nvSpPr>
        <p:spPr>
          <a:xfrm>
            <a:off x="0" y="5972097"/>
            <a:ext cx="11337365" cy="584775"/>
          </a:xfrm>
          <a:prstGeom prst="rect">
            <a:avLst/>
          </a:prstGeom>
          <a:noFill/>
        </p:spPr>
        <p:txBody>
          <a:bodyPr wrap="square">
            <a:spAutoFit/>
          </a:bodyPr>
          <a:lstStyle/>
          <a:p>
            <a:r>
              <a:rPr lang="en-US" sz="800" b="1" dirty="0">
                <a:solidFill>
                  <a:schemeClr val="accent1">
                    <a:lumMod val="75000"/>
                  </a:schemeClr>
                </a:solidFill>
                <a:latin typeface="Arial" panose="020B0604020202020204" pitchFamily="34" charset="0"/>
                <a:cs typeface="Arial" panose="020B0604020202020204" pitchFamily="34" charset="0"/>
              </a:rPr>
              <a:t>Reference: 1. </a:t>
            </a:r>
            <a:r>
              <a:rPr lang="en-US" sz="800" dirty="0">
                <a:solidFill>
                  <a:schemeClr val="accent1">
                    <a:lumMod val="75000"/>
                  </a:schemeClr>
                </a:solidFill>
                <a:latin typeface="Arial" panose="020B0604020202020204" pitchFamily="34" charset="0"/>
                <a:cs typeface="Arial" panose="020B0604020202020204" pitchFamily="34" charset="0"/>
              </a:rPr>
              <a:t>Carr W, Bernstein J, Lieberman P, et al. </a:t>
            </a:r>
            <a:r>
              <a:rPr lang="en-US" sz="800" i="1" dirty="0">
                <a:solidFill>
                  <a:schemeClr val="accent1">
                    <a:lumMod val="75000"/>
                  </a:schemeClr>
                </a:solidFill>
                <a:latin typeface="Arial" panose="020B0604020202020204" pitchFamily="34" charset="0"/>
                <a:cs typeface="Arial" panose="020B0604020202020204" pitchFamily="34" charset="0"/>
              </a:rPr>
              <a:t>J Allergy Clin Immuno</a:t>
            </a:r>
            <a:r>
              <a:rPr lang="en-US" sz="800" dirty="0">
                <a:solidFill>
                  <a:schemeClr val="accent1">
                    <a:lumMod val="75000"/>
                  </a:schemeClr>
                </a:solidFill>
                <a:latin typeface="Arial" panose="020B0604020202020204" pitchFamily="34" charset="0"/>
                <a:cs typeface="Arial" panose="020B0604020202020204" pitchFamily="34" charset="0"/>
              </a:rPr>
              <a:t>l. 2012;129(5):1282-1289.e10.</a:t>
            </a:r>
            <a:endParaRPr lang="en-US" sz="800" b="1" dirty="0">
              <a:solidFill>
                <a:schemeClr val="accent1">
                  <a:lumMod val="75000"/>
                </a:schemeClr>
              </a:solidFill>
              <a:latin typeface="Arial" panose="020B0604020202020204" pitchFamily="34" charset="0"/>
              <a:cs typeface="Arial" panose="020B0604020202020204" pitchFamily="34" charset="0"/>
            </a:endParaRPr>
          </a:p>
          <a:p>
            <a:r>
              <a:rPr lang="en-US" sz="800" b="1" cap="all" dirty="0">
                <a:solidFill>
                  <a:schemeClr val="accent1">
                    <a:lumMod val="75000"/>
                  </a:schemeClr>
                </a:solidFill>
                <a:latin typeface="Arial" panose="020B0604020202020204" pitchFamily="34" charset="0"/>
                <a:cs typeface="Arial" panose="020B0604020202020204" pitchFamily="34" charset="0"/>
              </a:rPr>
              <a:t>Important Safety Information</a:t>
            </a:r>
          </a:p>
          <a:p>
            <a:r>
              <a:rPr lang="en-US" sz="800" dirty="0">
                <a:solidFill>
                  <a:schemeClr val="accent1">
                    <a:lumMod val="75000"/>
                  </a:schemeClr>
                </a:solidFill>
                <a:latin typeface="Arial" panose="020B0604020202020204" pitchFamily="34" charset="0"/>
                <a:cs typeface="Arial" panose="020B0604020202020204" pitchFamily="34" charset="0"/>
              </a:rPr>
              <a:t>Potential worsening of existing tuberculosis, fungal, bacterial, viral, or parasitic infections, or ocular herpes simplex. More serious or even fatal course of chickenpox or measles in susceptible patients. Use caution in patients with the above because of the potential for worsening of these infections.</a:t>
            </a:r>
            <a:endParaRPr lang="en-US" sz="800" b="1" cap="all" dirty="0">
              <a:solidFill>
                <a:schemeClr val="accent1">
                  <a:lumMod val="75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141ADC1-ED39-85DB-DD40-90F6B99096B6}"/>
              </a:ext>
            </a:extLst>
          </p:cNvPr>
          <p:cNvSpPr txBox="1"/>
          <p:nvPr/>
        </p:nvSpPr>
        <p:spPr>
          <a:xfrm>
            <a:off x="166853" y="1914157"/>
            <a:ext cx="6027844" cy="4196020"/>
          </a:xfrm>
          <a:prstGeom prst="rect">
            <a:avLst/>
          </a:prstGeom>
          <a:noFill/>
        </p:spPr>
        <p:txBody>
          <a:bodyPr wrap="square">
            <a:spAutoFit/>
          </a:bodyPr>
          <a:lstStyle/>
          <a:p>
            <a:pPr marL="342900" indent="-342900">
              <a:buFont typeface="+mj-lt"/>
              <a:buAutoNum type="arabicPeriod"/>
            </a:pPr>
            <a:r>
              <a:rPr lang="en-US" sz="2000" b="1" dirty="0">
                <a:solidFill>
                  <a:schemeClr val="accent1">
                    <a:lumMod val="75000"/>
                  </a:schemeClr>
                </a:solidFill>
                <a:latin typeface="Arial" panose="020B0604020202020204" pitchFamily="34" charset="0"/>
                <a:cs typeface="Arial" panose="020B0604020202020204" pitchFamily="34" charset="0"/>
              </a:rPr>
              <a:t>Superior Symptom Control vs Monotherapy</a:t>
            </a:r>
          </a:p>
          <a:p>
            <a:endParaRPr lang="en-US" sz="2000" b="1" dirty="0">
              <a:solidFill>
                <a:schemeClr val="accent1">
                  <a:lumMod val="75000"/>
                </a:schemeClr>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defRPr/>
            </a:pPr>
            <a:r>
              <a:rPr kumimoji="0" lang="en-US" sz="16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Consistently showed significantly </a:t>
            </a:r>
            <a:r>
              <a:rPr kumimoji="0" lang="en-US" sz="16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greater reduction in reflective total nasal symptom score (</a:t>
            </a:r>
            <a:r>
              <a:rPr kumimoji="0" lang="en-US" sz="1600" b="1" i="0" u="none" strike="noStrike" kern="1200" cap="none" spc="0" normalizeH="0" baseline="0" noProof="0" dirty="0" err="1">
                <a:ln>
                  <a:noFill/>
                </a:ln>
                <a:solidFill>
                  <a:srgbClr val="4472C4">
                    <a:lumMod val="75000"/>
                  </a:srgbClr>
                </a:solidFill>
                <a:effectLst/>
                <a:uLnTx/>
                <a:uFillTx/>
                <a:latin typeface="Arial" panose="020B0604020202020204" pitchFamily="34" charset="0"/>
                <a:ea typeface="+mn-ea"/>
                <a:cs typeface="Arial" panose="020B0604020202020204" pitchFamily="34" charset="0"/>
              </a:rPr>
              <a:t>rTNSS</a:t>
            </a:r>
            <a:r>
              <a:rPr kumimoji="0" lang="en-US" sz="16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a:t>
            </a:r>
            <a:r>
              <a:rPr kumimoji="0" lang="en-US" sz="16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 vs intranasal steroids or antihistamines alone.</a:t>
            </a:r>
            <a:r>
              <a:rPr kumimoji="0" lang="en-US" sz="1600" b="0" i="0" u="none" strike="noStrike" kern="1200" cap="none" spc="0" normalizeH="0" baseline="3000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1</a:t>
            </a:r>
          </a:p>
          <a:p>
            <a:pPr marL="742950" lvl="1" indent="-285750">
              <a:buFont typeface="Arial" panose="020B0604020202020204" pitchFamily="34" charset="0"/>
              <a:buChar char="•"/>
              <a:defRPr/>
            </a:pPr>
            <a:endParaRPr kumimoji="0" lang="en-US" sz="1600" b="0" i="0" u="none" strike="noStrike" kern="1200" cap="none" spc="0" normalizeH="0" baseline="3000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a:p>
            <a:pPr marL="742950" lvl="1" indent="-285750">
              <a:buFont typeface="Arial" panose="020B0604020202020204" pitchFamily="34" charset="0"/>
              <a:buChar char="•"/>
              <a:defRPr/>
            </a:pPr>
            <a:r>
              <a:rPr kumimoji="0" lang="en-US" sz="16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Statistically significant relief of ocular symptoms was achieved with combination therapy compared with intranasal fluticasone propionate.</a:t>
            </a:r>
            <a:r>
              <a:rPr kumimoji="0" lang="en-US" sz="1600" b="0" i="0" u="none" strike="noStrike" kern="1200" cap="none" spc="0" normalizeH="0" baseline="3000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1</a:t>
            </a:r>
            <a:r>
              <a:rPr kumimoji="0" lang="en-US" sz="16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rPr>
              <a:t> </a:t>
            </a:r>
          </a:p>
          <a:p>
            <a:endParaRPr lang="en-US" sz="2000" b="1"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mj-lt"/>
              <a:buAutoNum type="arabicPeriod"/>
            </a:pPr>
            <a:endParaRPr lang="en-US" sz="2000" b="1" dirty="0">
              <a:solidFill>
                <a:schemeClr val="accent1">
                  <a:lumMod val="75000"/>
                </a:schemeClr>
              </a:solidFill>
              <a:latin typeface="Arial" panose="020B0604020202020204" pitchFamily="34" charset="0"/>
              <a:cs typeface="Arial" panose="020B0604020202020204" pitchFamily="34" charset="0"/>
            </a:endParaRPr>
          </a:p>
          <a:p>
            <a:endParaRPr lang="en-US" sz="2000" b="1" dirty="0">
              <a:solidFill>
                <a:schemeClr val="accent1">
                  <a:lumMod val="75000"/>
                </a:schemeClr>
              </a:solidFill>
              <a:latin typeface="Arial" panose="020B0604020202020204" pitchFamily="34" charset="0"/>
              <a:cs typeface="Arial" panose="020B0604020202020204" pitchFamily="34" charset="0"/>
            </a:endParaRPr>
          </a:p>
          <a:p>
            <a:endParaRPr lang="en-US" sz="2000" b="1" dirty="0">
              <a:solidFill>
                <a:schemeClr val="accent1">
                  <a:lumMod val="75000"/>
                </a:schemeClr>
              </a:solidFill>
              <a:latin typeface="Arial" panose="020B0604020202020204" pitchFamily="34" charset="0"/>
              <a:cs typeface="Arial" panose="020B0604020202020204" pitchFamily="34" charset="0"/>
            </a:endParaRPr>
          </a:p>
          <a:p>
            <a:endParaRPr lang="en-US" sz="2000" b="1" dirty="0">
              <a:solidFill>
                <a:schemeClr val="accent1">
                  <a:lumMod val="75000"/>
                </a:schemeClr>
              </a:solidFill>
              <a:latin typeface="Arial" panose="020B0604020202020204" pitchFamily="34" charset="0"/>
              <a:cs typeface="Arial" panose="020B0604020202020204" pitchFamily="34" charset="0"/>
            </a:endParaRPr>
          </a:p>
          <a:p>
            <a:pPr marL="342900" indent="-342900">
              <a:buFont typeface="+mj-lt"/>
              <a:buAutoNum type="arabicPeriod" startAt="2"/>
            </a:pPr>
            <a:endParaRPr lang="en-US" sz="2000" b="1" dirty="0">
              <a:solidFill>
                <a:schemeClr val="accent1">
                  <a:lumMod val="75000"/>
                </a:schemeClr>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FAC5987-8DB7-C569-E8DE-7DB24736480B}"/>
              </a:ext>
            </a:extLst>
          </p:cNvPr>
          <p:cNvSpPr txBox="1"/>
          <p:nvPr/>
        </p:nvSpPr>
        <p:spPr>
          <a:xfrm>
            <a:off x="159127" y="4219233"/>
            <a:ext cx="7016376" cy="369332"/>
          </a:xfrm>
          <a:prstGeom prst="rect">
            <a:avLst/>
          </a:prstGeom>
          <a:noFill/>
        </p:spPr>
        <p:txBody>
          <a:bodyPr wrap="square">
            <a:spAutoFit/>
          </a:bodyPr>
          <a:lstStyle/>
          <a:p>
            <a:pPr marL="457200" indent="-457200">
              <a:buFont typeface="+mj-lt"/>
              <a:buAutoNum type="arabicPeriod" startAt="2"/>
            </a:pPr>
            <a:r>
              <a:rPr lang="en-US" sz="1800" b="1" dirty="0">
                <a:solidFill>
                  <a:schemeClr val="accent1">
                    <a:lumMod val="75000"/>
                  </a:schemeClr>
                </a:solidFill>
                <a:latin typeface="Arial" panose="020B0604020202020204" pitchFamily="34" charset="0"/>
                <a:cs typeface="Arial" panose="020B0604020202020204" pitchFamily="34" charset="0"/>
              </a:rPr>
              <a:t>Improved Adherence via Single Device</a:t>
            </a:r>
          </a:p>
        </p:txBody>
      </p:sp>
      <p:sp>
        <p:nvSpPr>
          <p:cNvPr id="13" name="Arrow: Right 12">
            <a:extLst>
              <a:ext uri="{FF2B5EF4-FFF2-40B4-BE49-F238E27FC236}">
                <a16:creationId xmlns:a16="http://schemas.microsoft.com/office/drawing/2014/main" id="{6FB80C15-46B0-3F72-80D7-2F9BFED030F0}"/>
              </a:ext>
            </a:extLst>
          </p:cNvPr>
          <p:cNvSpPr/>
          <p:nvPr/>
        </p:nvSpPr>
        <p:spPr>
          <a:xfrm>
            <a:off x="6229115" y="2920691"/>
            <a:ext cx="1027953" cy="597647"/>
          </a:xfrm>
          <a:prstGeom prst="rightArrow">
            <a:avLst/>
          </a:prstGeom>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261FC694-8670-262E-F67B-5139C6CB11AE}"/>
              </a:ext>
            </a:extLst>
          </p:cNvPr>
          <p:cNvGrpSpPr/>
          <p:nvPr/>
        </p:nvGrpSpPr>
        <p:grpSpPr>
          <a:xfrm>
            <a:off x="7453171" y="2514530"/>
            <a:ext cx="4338401" cy="1347825"/>
            <a:chOff x="6981034" y="2466722"/>
            <a:chExt cx="4338401" cy="1347825"/>
          </a:xfrm>
        </p:grpSpPr>
        <p:sp>
          <p:nvSpPr>
            <p:cNvPr id="14" name="Rectangle 13">
              <a:extLst>
                <a:ext uri="{FF2B5EF4-FFF2-40B4-BE49-F238E27FC236}">
                  <a16:creationId xmlns:a16="http://schemas.microsoft.com/office/drawing/2014/main" id="{5837BFEE-3860-5051-22BB-89EB3658D450}"/>
                </a:ext>
              </a:extLst>
            </p:cNvPr>
            <p:cNvSpPr/>
            <p:nvPr/>
          </p:nvSpPr>
          <p:spPr>
            <a:xfrm>
              <a:off x="6981034" y="2466722"/>
              <a:ext cx="4338401" cy="1347825"/>
            </a:xfrm>
            <a:prstGeom prst="rect">
              <a:avLst/>
            </a:prstGeom>
            <a:solidFill>
              <a:schemeClr val="accent1"/>
            </a:solidFill>
            <a:ln>
              <a:solidFill>
                <a:schemeClr val="accent5">
                  <a:lumMod val="60000"/>
                  <a:lumOff val="40000"/>
                </a:schemeClr>
              </a:solid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BD7D3DCF-0D70-E664-A4C0-97D754F701DD}"/>
                </a:ext>
              </a:extLst>
            </p:cNvPr>
            <p:cNvSpPr txBox="1"/>
            <p:nvPr/>
          </p:nvSpPr>
          <p:spPr>
            <a:xfrm>
              <a:off x="7324395" y="2719294"/>
              <a:ext cx="3899418" cy="842682"/>
            </a:xfrm>
            <a:prstGeom prst="rect">
              <a:avLst/>
            </a:prstGeom>
            <a:noFill/>
          </p:spPr>
          <p:txBody>
            <a:bodyPr wrap="square">
              <a:spAutoFit/>
            </a:bodyPr>
            <a:lstStyle/>
            <a:p>
              <a:r>
                <a:rPr lang="en-US" sz="1600" dirty="0">
                  <a:solidFill>
                    <a:schemeClr val="bg1"/>
                  </a:solidFill>
                  <a:latin typeface="Arial" panose="020B0604020202020204" pitchFamily="34" charset="0"/>
                  <a:cs typeface="Arial" panose="020B0604020202020204" pitchFamily="34" charset="0"/>
                </a:rPr>
                <a:t>More patients achieve </a:t>
              </a:r>
              <a:r>
                <a:rPr lang="en-US" sz="1600" b="1" dirty="0">
                  <a:solidFill>
                    <a:schemeClr val="bg1"/>
                  </a:solidFill>
                  <a:latin typeface="Arial" panose="020B0604020202020204" pitchFamily="34" charset="0"/>
                  <a:cs typeface="Arial" panose="020B0604020202020204" pitchFamily="34" charset="0"/>
                </a:rPr>
                <a:t>meaningful symptom control</a:t>
              </a:r>
              <a:r>
                <a:rPr lang="en-US" sz="1600" dirty="0">
                  <a:solidFill>
                    <a:schemeClr val="bg1"/>
                  </a:solidFill>
                  <a:latin typeface="Arial" panose="020B0604020202020204" pitchFamily="34" charset="0"/>
                  <a:cs typeface="Arial" panose="020B0604020202020204" pitchFamily="34" charset="0"/>
                </a:rPr>
                <a:t>, especially in moderate-to-severe SAR. </a:t>
              </a:r>
            </a:p>
          </p:txBody>
        </p:sp>
      </p:grpSp>
      <p:sp>
        <p:nvSpPr>
          <p:cNvPr id="22" name="Title 6">
            <a:extLst>
              <a:ext uri="{FF2B5EF4-FFF2-40B4-BE49-F238E27FC236}">
                <a16:creationId xmlns:a16="http://schemas.microsoft.com/office/drawing/2014/main" id="{A40C98A0-5557-A5C9-2CD8-93EEFA7F874C}"/>
              </a:ext>
            </a:extLst>
          </p:cNvPr>
          <p:cNvSpPr txBox="1">
            <a:spLocks/>
          </p:cNvSpPr>
          <p:nvPr/>
        </p:nvSpPr>
        <p:spPr>
          <a:xfrm>
            <a:off x="166853" y="635327"/>
            <a:ext cx="12828033" cy="13777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Improved Outcomes With DYMISTA Compared With Monotherapy Intranasal Sprays</a:t>
            </a:r>
          </a:p>
        </p:txBody>
      </p:sp>
    </p:spTree>
    <p:extLst>
      <p:ext uri="{BB962C8B-B14F-4D97-AF65-F5344CB8AC3E}">
        <p14:creationId xmlns:p14="http://schemas.microsoft.com/office/powerpoint/2010/main" val="201668163"/>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2173</TotalTime>
  <Words>3011</Words>
  <Application>Microsoft Office PowerPoint</Application>
  <PresentationFormat>Widescreen</PresentationFormat>
  <Paragraphs>212</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Arial</vt:lpstr>
      <vt:lpstr>Calibri</vt:lpstr>
      <vt:lpstr>Calibri Light</vt:lpstr>
      <vt:lpstr>Courier New</vt:lpstr>
      <vt:lpstr>Wingdings</vt:lpstr>
      <vt:lpstr>Office 2013 - 2022 Theme</vt:lpstr>
      <vt:lpstr>PowerPoint Presentation</vt:lpstr>
      <vt:lpstr>The Burden of Allergic Rhinitis is an Ongoing Clinical Challenge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Jessica Lewis</cp:lastModifiedBy>
  <cp:revision>36</cp:revision>
  <dcterms:created xsi:type="dcterms:W3CDTF">2013-07-15T20:26:40Z</dcterms:created>
  <dcterms:modified xsi:type="dcterms:W3CDTF">2026-05-08T03:26:37Z</dcterms:modified>
</cp:coreProperties>
</file>